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9" r:id="rId1"/>
  </p:sldMasterIdLst>
  <p:notesMasterIdLst>
    <p:notesMasterId r:id="rId23"/>
  </p:notesMasterIdLst>
  <p:sldIdLst>
    <p:sldId id="256" r:id="rId2"/>
    <p:sldId id="257" r:id="rId3"/>
    <p:sldId id="259" r:id="rId4"/>
    <p:sldId id="260" r:id="rId5"/>
    <p:sldId id="258" r:id="rId6"/>
    <p:sldId id="270" r:id="rId7"/>
    <p:sldId id="261" r:id="rId8"/>
    <p:sldId id="262" r:id="rId9"/>
    <p:sldId id="263" r:id="rId10"/>
    <p:sldId id="265" r:id="rId11"/>
    <p:sldId id="266" r:id="rId12"/>
    <p:sldId id="267" r:id="rId13"/>
    <p:sldId id="268" r:id="rId14"/>
    <p:sldId id="269" r:id="rId15"/>
    <p:sldId id="279" r:id="rId16"/>
    <p:sldId id="278" r:id="rId17"/>
    <p:sldId id="274" r:id="rId18"/>
    <p:sldId id="272" r:id="rId19"/>
    <p:sldId id="273" r:id="rId20"/>
    <p:sldId id="276" r:id="rId21"/>
    <p:sldId id="275" r:id="rId22"/>
  </p:sldIdLst>
  <p:sldSz cx="9144000" cy="6858000" type="screen4x3"/>
  <p:notesSz cx="6797675" cy="9926638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Дядиченко Елена Абрамовна" initials="ДЕА" lastIdx="1" clrIdx="0">
    <p:extLst>
      <p:ext uri="{19B8F6BF-5375-455C-9EA6-DF929625EA0E}">
        <p15:presenceInfo xmlns:p15="http://schemas.microsoft.com/office/powerpoint/2012/main" userId="Дядиченко Елена Абрамовна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F3F916F1-011A-4AA5-9025-298A43EB64C9}" v="10" dt="2021-09-29T22:57:50.757"/>
  </p1510:revLst>
</p1510:revInfo>
</file>

<file path=ppt/tableStyles.xml><?xml version="1.0" encoding="utf-8"?>
<a:tblStyleLst xmlns:a="http://schemas.openxmlformats.org/drawingml/2006/main" def="{219823FA-BE57-447D-B608-6BCFABDB5FDA}">
  <a:tblStyle styleId="{219823FA-BE57-447D-B608-6BCFABDB5FDA}" styleName="Table_0">
    <a:wholeTbl>
      <a:tcTxStyle b="off" i="off">
        <a:font>
          <a:latin typeface="Calibri"/>
          <a:ea typeface="Calibri"/>
          <a:cs typeface="Calibri"/>
        </a:font>
        <a:schemeClr val="dk1"/>
      </a:tcTxStyle>
      <a:tcStyle>
        <a:tcBdr>
          <a:lef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V>
        </a:tcBdr>
        <a:fill>
          <a:solidFill>
            <a:srgbClr val="E8ECF4"/>
          </a:solidFill>
        </a:fill>
      </a:tcStyle>
    </a:wholeTbl>
    <a:band1H>
      <a:tcTxStyle/>
      <a:tcStyle>
        <a:tcBdr/>
        <a:fill>
          <a:solidFill>
            <a:srgbClr val="CFD7E7"/>
          </a:solidFill>
        </a:fill>
      </a:tcStyle>
    </a:band1H>
    <a:band2H>
      <a:tcTxStyle/>
      <a:tcStyle>
        <a:tcBdr/>
      </a:tcStyle>
    </a:band2H>
    <a:band1V>
      <a:tcTxStyle/>
      <a:tcStyle>
        <a:tcBdr/>
        <a:fill>
          <a:solidFill>
            <a:srgbClr val="CFD7E7"/>
          </a:solidFill>
        </a:fill>
      </a:tcStyle>
    </a:band1V>
    <a:band2V>
      <a:tcTxStyle/>
      <a:tcStyle>
        <a:tcBdr/>
      </a:tcStyle>
    </a:band2V>
    <a:lastCol>
      <a:tcTxStyle b="on" i="off">
        <a:font>
          <a:latin typeface="Calibri"/>
          <a:ea typeface="Calibri"/>
          <a:cs typeface="Calibri"/>
        </a:font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 i="off">
        <a:font>
          <a:latin typeface="Calibri"/>
          <a:ea typeface="Calibri"/>
          <a:cs typeface="Calibri"/>
        </a:font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 i="off">
        <a:font>
          <a:latin typeface="Calibri"/>
          <a:ea typeface="Calibri"/>
          <a:cs typeface="Calibri"/>
        </a:font>
        <a:schemeClr val="lt1"/>
      </a:tcTxStyle>
      <a:tcStyle>
        <a:tcBdr>
          <a:top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</a:tcBdr>
        <a:fill>
          <a:solidFill>
            <a:schemeClr val="accent1"/>
          </a:solidFill>
        </a:fill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 b="on" i="off">
        <a:font>
          <a:latin typeface="Calibri"/>
          <a:ea typeface="Calibri"/>
          <a:cs typeface="Calibri"/>
        </a:font>
        <a:schemeClr val="lt1"/>
      </a:tcTxStyle>
      <a:tcStyle>
        <a:tcBdr>
          <a:bottom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</a:tcBdr>
        <a:fill>
          <a:solidFill>
            <a:schemeClr val="accent1"/>
          </a:solidFill>
        </a:fill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58" d="100"/>
          <a:sy n="58" d="100"/>
        </p:scale>
        <p:origin x="1520" y="5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microsoft.com/office/2016/11/relationships/changesInfo" Target="changesInfos/changesInfo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commentAuthors" Target="commentAuthor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Relationship Id="rId30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Elena Diadichenko" userId="0f87987b-cc39-4c37-8777-57b9a7f7d1e8" providerId="ADAL" clId="{E38E3F76-4669-4BD1-9B12-7B7D87567D10}"/>
    <pc:docChg chg="undo custSel delSld modSld">
      <pc:chgData name="Elena Diadichenko" userId="0f87987b-cc39-4c37-8777-57b9a7f7d1e8" providerId="ADAL" clId="{E38E3F76-4669-4BD1-9B12-7B7D87567D10}" dt="2021-09-28T15:34:53.142" v="616" actId="20577"/>
      <pc:docMkLst>
        <pc:docMk/>
      </pc:docMkLst>
      <pc:sldChg chg="addSp delSp modSp mod">
        <pc:chgData name="Elena Diadichenko" userId="0f87987b-cc39-4c37-8777-57b9a7f7d1e8" providerId="ADAL" clId="{E38E3F76-4669-4BD1-9B12-7B7D87567D10}" dt="2021-09-28T15:28:31.319" v="342" actId="113"/>
        <pc:sldMkLst>
          <pc:docMk/>
          <pc:sldMk cId="0" sldId="256"/>
        </pc:sldMkLst>
        <pc:spChg chg="mod">
          <ac:chgData name="Elena Diadichenko" userId="0f87987b-cc39-4c37-8777-57b9a7f7d1e8" providerId="ADAL" clId="{E38E3F76-4669-4BD1-9B12-7B7D87567D10}" dt="2021-09-28T15:28:31.319" v="342" actId="113"/>
          <ac:spMkLst>
            <pc:docMk/>
            <pc:sldMk cId="0" sldId="256"/>
            <ac:spMk id="90" creationId="{00000000-0000-0000-0000-000000000000}"/>
          </ac:spMkLst>
        </pc:spChg>
        <pc:picChg chg="add mod">
          <ac:chgData name="Elena Diadichenko" userId="0f87987b-cc39-4c37-8777-57b9a7f7d1e8" providerId="ADAL" clId="{E38E3F76-4669-4BD1-9B12-7B7D87567D10}" dt="2021-09-28T15:24:28.790" v="104" actId="1076"/>
          <ac:picMkLst>
            <pc:docMk/>
            <pc:sldMk cId="0" sldId="256"/>
            <ac:picMk id="4" creationId="{43DA830B-6F11-45A5-B32C-F6D2072D665A}"/>
          </ac:picMkLst>
        </pc:picChg>
        <pc:picChg chg="del">
          <ac:chgData name="Elena Diadichenko" userId="0f87987b-cc39-4c37-8777-57b9a7f7d1e8" providerId="ADAL" clId="{E38E3F76-4669-4BD1-9B12-7B7D87567D10}" dt="2021-09-28T15:21:21.036" v="1" actId="478"/>
          <ac:picMkLst>
            <pc:docMk/>
            <pc:sldMk cId="0" sldId="256"/>
            <ac:picMk id="5" creationId="{BE7EE44A-E65F-4322-A764-3667FBDB0E6F}"/>
          </ac:picMkLst>
        </pc:picChg>
        <pc:picChg chg="mod">
          <ac:chgData name="Elena Diadichenko" userId="0f87987b-cc39-4c37-8777-57b9a7f7d1e8" providerId="ADAL" clId="{E38E3F76-4669-4BD1-9B12-7B7D87567D10}" dt="2021-09-28T15:26:52.516" v="300" actId="1076"/>
          <ac:picMkLst>
            <pc:docMk/>
            <pc:sldMk cId="0" sldId="256"/>
            <ac:picMk id="8" creationId="{0E3B3116-EE6D-454A-A08D-6FF7562B88C2}"/>
          </ac:picMkLst>
        </pc:picChg>
      </pc:sldChg>
      <pc:sldChg chg="modSp mod">
        <pc:chgData name="Elena Diadichenko" userId="0f87987b-cc39-4c37-8777-57b9a7f7d1e8" providerId="ADAL" clId="{E38E3F76-4669-4BD1-9B12-7B7D87567D10}" dt="2021-09-28T15:29:07.566" v="344" actId="6549"/>
        <pc:sldMkLst>
          <pc:docMk/>
          <pc:sldMk cId="2490154316" sldId="257"/>
        </pc:sldMkLst>
        <pc:spChg chg="mod">
          <ac:chgData name="Elena Diadichenko" userId="0f87987b-cc39-4c37-8777-57b9a7f7d1e8" providerId="ADAL" clId="{E38E3F76-4669-4BD1-9B12-7B7D87567D10}" dt="2021-09-28T15:29:07.566" v="344" actId="6549"/>
          <ac:spMkLst>
            <pc:docMk/>
            <pc:sldMk cId="2490154316" sldId="257"/>
            <ac:spMk id="5" creationId="{EA40087D-C7B8-43D6-A1A9-6E5CF4D27416}"/>
          </ac:spMkLst>
        </pc:spChg>
      </pc:sldChg>
      <pc:sldChg chg="modSp mod">
        <pc:chgData name="Elena Diadichenko" userId="0f87987b-cc39-4c37-8777-57b9a7f7d1e8" providerId="ADAL" clId="{E38E3F76-4669-4BD1-9B12-7B7D87567D10}" dt="2021-09-28T15:29:14.595" v="345" actId="6549"/>
        <pc:sldMkLst>
          <pc:docMk/>
          <pc:sldMk cId="2887921381" sldId="259"/>
        </pc:sldMkLst>
        <pc:spChg chg="mod">
          <ac:chgData name="Elena Diadichenko" userId="0f87987b-cc39-4c37-8777-57b9a7f7d1e8" providerId="ADAL" clId="{E38E3F76-4669-4BD1-9B12-7B7D87567D10}" dt="2021-09-28T15:29:14.595" v="345" actId="6549"/>
          <ac:spMkLst>
            <pc:docMk/>
            <pc:sldMk cId="2887921381" sldId="259"/>
            <ac:spMk id="5" creationId="{EA40087D-C7B8-43D6-A1A9-6E5CF4D27416}"/>
          </ac:spMkLst>
        </pc:spChg>
      </pc:sldChg>
      <pc:sldChg chg="modSp mod">
        <pc:chgData name="Elena Diadichenko" userId="0f87987b-cc39-4c37-8777-57b9a7f7d1e8" providerId="ADAL" clId="{E38E3F76-4669-4BD1-9B12-7B7D87567D10}" dt="2021-09-28T15:29:21.323" v="346" actId="6549"/>
        <pc:sldMkLst>
          <pc:docMk/>
          <pc:sldMk cId="3302282775" sldId="260"/>
        </pc:sldMkLst>
        <pc:spChg chg="mod">
          <ac:chgData name="Elena Diadichenko" userId="0f87987b-cc39-4c37-8777-57b9a7f7d1e8" providerId="ADAL" clId="{E38E3F76-4669-4BD1-9B12-7B7D87567D10}" dt="2021-09-28T15:29:21.323" v="346" actId="6549"/>
          <ac:spMkLst>
            <pc:docMk/>
            <pc:sldMk cId="3302282775" sldId="260"/>
            <ac:spMk id="5" creationId="{EA40087D-C7B8-43D6-A1A9-6E5CF4D27416}"/>
          </ac:spMkLst>
        </pc:spChg>
      </pc:sldChg>
      <pc:sldChg chg="modSp mod">
        <pc:chgData name="Elena Diadichenko" userId="0f87987b-cc39-4c37-8777-57b9a7f7d1e8" providerId="ADAL" clId="{E38E3F76-4669-4BD1-9B12-7B7D87567D10}" dt="2021-09-28T15:29:40.656" v="350" actId="6549"/>
        <pc:sldMkLst>
          <pc:docMk/>
          <pc:sldMk cId="3129864287" sldId="261"/>
        </pc:sldMkLst>
        <pc:spChg chg="mod">
          <ac:chgData name="Elena Diadichenko" userId="0f87987b-cc39-4c37-8777-57b9a7f7d1e8" providerId="ADAL" clId="{E38E3F76-4669-4BD1-9B12-7B7D87567D10}" dt="2021-09-28T15:29:37.393" v="349" actId="6549"/>
          <ac:spMkLst>
            <pc:docMk/>
            <pc:sldMk cId="3129864287" sldId="261"/>
            <ac:spMk id="5" creationId="{EA40087D-C7B8-43D6-A1A9-6E5CF4D27416}"/>
          </ac:spMkLst>
        </pc:spChg>
        <pc:spChg chg="mod">
          <ac:chgData name="Elena Diadichenko" userId="0f87987b-cc39-4c37-8777-57b9a7f7d1e8" providerId="ADAL" clId="{E38E3F76-4669-4BD1-9B12-7B7D87567D10}" dt="2021-09-28T15:29:40.656" v="350" actId="6549"/>
          <ac:spMkLst>
            <pc:docMk/>
            <pc:sldMk cId="3129864287" sldId="261"/>
            <ac:spMk id="10" creationId="{E200338F-9D0E-4E8B-9317-66A612CEF713}"/>
          </ac:spMkLst>
        </pc:spChg>
      </pc:sldChg>
      <pc:sldChg chg="modSp mod">
        <pc:chgData name="Elena Diadichenko" userId="0f87987b-cc39-4c37-8777-57b9a7f7d1e8" providerId="ADAL" clId="{E38E3F76-4669-4BD1-9B12-7B7D87567D10}" dt="2021-09-28T15:29:45.765" v="351" actId="6549"/>
        <pc:sldMkLst>
          <pc:docMk/>
          <pc:sldMk cId="4023378600" sldId="262"/>
        </pc:sldMkLst>
        <pc:spChg chg="mod">
          <ac:chgData name="Elena Diadichenko" userId="0f87987b-cc39-4c37-8777-57b9a7f7d1e8" providerId="ADAL" clId="{E38E3F76-4669-4BD1-9B12-7B7D87567D10}" dt="2021-09-28T15:29:45.765" v="351" actId="6549"/>
          <ac:spMkLst>
            <pc:docMk/>
            <pc:sldMk cId="4023378600" sldId="262"/>
            <ac:spMk id="5" creationId="{EA40087D-C7B8-43D6-A1A9-6E5CF4D27416}"/>
          </ac:spMkLst>
        </pc:spChg>
      </pc:sldChg>
      <pc:sldChg chg="delSp modSp mod">
        <pc:chgData name="Elena Diadichenko" userId="0f87987b-cc39-4c37-8777-57b9a7f7d1e8" providerId="ADAL" clId="{E38E3F76-4669-4BD1-9B12-7B7D87567D10}" dt="2021-09-28T15:29:53.744" v="354" actId="478"/>
        <pc:sldMkLst>
          <pc:docMk/>
          <pc:sldMk cId="1900400237" sldId="263"/>
        </pc:sldMkLst>
        <pc:spChg chg="mod">
          <ac:chgData name="Elena Diadichenko" userId="0f87987b-cc39-4c37-8777-57b9a7f7d1e8" providerId="ADAL" clId="{E38E3F76-4669-4BD1-9B12-7B7D87567D10}" dt="2021-09-28T15:29:50.539" v="352" actId="6549"/>
          <ac:spMkLst>
            <pc:docMk/>
            <pc:sldMk cId="1900400237" sldId="263"/>
            <ac:spMk id="7" creationId="{5AE02331-4195-45FF-BD04-EF68D0AD2FCB}"/>
          </ac:spMkLst>
        </pc:spChg>
        <pc:picChg chg="del">
          <ac:chgData name="Elena Diadichenko" userId="0f87987b-cc39-4c37-8777-57b9a7f7d1e8" providerId="ADAL" clId="{E38E3F76-4669-4BD1-9B12-7B7D87567D10}" dt="2021-09-28T15:29:52.739" v="353" actId="478"/>
          <ac:picMkLst>
            <pc:docMk/>
            <pc:sldMk cId="1900400237" sldId="263"/>
            <ac:picMk id="4" creationId="{BEC64090-6C5D-4EC2-BEFC-FD2E1242F939}"/>
          </ac:picMkLst>
        </pc:picChg>
        <pc:picChg chg="del">
          <ac:chgData name="Elena Diadichenko" userId="0f87987b-cc39-4c37-8777-57b9a7f7d1e8" providerId="ADAL" clId="{E38E3F76-4669-4BD1-9B12-7B7D87567D10}" dt="2021-09-28T15:29:53.744" v="354" actId="478"/>
          <ac:picMkLst>
            <pc:docMk/>
            <pc:sldMk cId="1900400237" sldId="263"/>
            <ac:picMk id="12" creationId="{6A5184BD-ECEC-4299-904E-55114EBB421A}"/>
          </ac:picMkLst>
        </pc:picChg>
      </pc:sldChg>
      <pc:sldChg chg="del">
        <pc:chgData name="Elena Diadichenko" userId="0f87987b-cc39-4c37-8777-57b9a7f7d1e8" providerId="ADAL" clId="{E38E3F76-4669-4BD1-9B12-7B7D87567D10}" dt="2021-09-28T15:29:55.243" v="355" actId="47"/>
        <pc:sldMkLst>
          <pc:docMk/>
          <pc:sldMk cId="3584851488" sldId="264"/>
        </pc:sldMkLst>
      </pc:sldChg>
      <pc:sldChg chg="delSp mod">
        <pc:chgData name="Elena Diadichenko" userId="0f87987b-cc39-4c37-8777-57b9a7f7d1e8" providerId="ADAL" clId="{E38E3F76-4669-4BD1-9B12-7B7D87567D10}" dt="2021-09-28T15:29:58.882" v="359" actId="478"/>
        <pc:sldMkLst>
          <pc:docMk/>
          <pc:sldMk cId="3439640262" sldId="265"/>
        </pc:sldMkLst>
        <pc:picChg chg="del">
          <ac:chgData name="Elena Diadichenko" userId="0f87987b-cc39-4c37-8777-57b9a7f7d1e8" providerId="ADAL" clId="{E38E3F76-4669-4BD1-9B12-7B7D87567D10}" dt="2021-09-28T15:29:56.805" v="356" actId="478"/>
          <ac:picMkLst>
            <pc:docMk/>
            <pc:sldMk cId="3439640262" sldId="265"/>
            <ac:picMk id="4" creationId="{9E4E8906-F41A-493D-98CD-4A00489A2D21}"/>
          </ac:picMkLst>
        </pc:picChg>
        <pc:picChg chg="del">
          <ac:chgData name="Elena Diadichenko" userId="0f87987b-cc39-4c37-8777-57b9a7f7d1e8" providerId="ADAL" clId="{E38E3F76-4669-4BD1-9B12-7B7D87567D10}" dt="2021-09-28T15:29:57.512" v="357" actId="478"/>
          <ac:picMkLst>
            <pc:docMk/>
            <pc:sldMk cId="3439640262" sldId="265"/>
            <ac:picMk id="7" creationId="{27D5FDA7-B0EE-472E-894C-413E5F656D26}"/>
          </ac:picMkLst>
        </pc:picChg>
        <pc:picChg chg="del">
          <ac:chgData name="Elena Diadichenko" userId="0f87987b-cc39-4c37-8777-57b9a7f7d1e8" providerId="ADAL" clId="{E38E3F76-4669-4BD1-9B12-7B7D87567D10}" dt="2021-09-28T15:29:58.233" v="358" actId="478"/>
          <ac:picMkLst>
            <pc:docMk/>
            <pc:sldMk cId="3439640262" sldId="265"/>
            <ac:picMk id="10" creationId="{B58009C2-57BA-4F7C-9F63-3908125F2FC2}"/>
          </ac:picMkLst>
        </pc:picChg>
        <pc:picChg chg="del">
          <ac:chgData name="Elena Diadichenko" userId="0f87987b-cc39-4c37-8777-57b9a7f7d1e8" providerId="ADAL" clId="{E38E3F76-4669-4BD1-9B12-7B7D87567D10}" dt="2021-09-28T15:29:58.882" v="359" actId="478"/>
          <ac:picMkLst>
            <pc:docMk/>
            <pc:sldMk cId="3439640262" sldId="265"/>
            <ac:picMk id="12" creationId="{AC94EEA6-9225-43C1-84D8-2CBC54264794}"/>
          </ac:picMkLst>
        </pc:picChg>
      </pc:sldChg>
      <pc:sldChg chg="delSp mod">
        <pc:chgData name="Elena Diadichenko" userId="0f87987b-cc39-4c37-8777-57b9a7f7d1e8" providerId="ADAL" clId="{E38E3F76-4669-4BD1-9B12-7B7D87567D10}" dt="2021-09-28T15:30:03.036" v="363" actId="478"/>
        <pc:sldMkLst>
          <pc:docMk/>
          <pc:sldMk cId="1586579399" sldId="266"/>
        </pc:sldMkLst>
        <pc:picChg chg="del">
          <ac:chgData name="Elena Diadichenko" userId="0f87987b-cc39-4c37-8777-57b9a7f7d1e8" providerId="ADAL" clId="{E38E3F76-4669-4BD1-9B12-7B7D87567D10}" dt="2021-09-28T15:30:01.033" v="360" actId="478"/>
          <ac:picMkLst>
            <pc:docMk/>
            <pc:sldMk cId="1586579399" sldId="266"/>
            <ac:picMk id="6" creationId="{6963AA85-5D01-461A-BB01-B4F2CDA214ED}"/>
          </ac:picMkLst>
        </pc:picChg>
        <pc:picChg chg="del">
          <ac:chgData name="Elena Diadichenko" userId="0f87987b-cc39-4c37-8777-57b9a7f7d1e8" providerId="ADAL" clId="{E38E3F76-4669-4BD1-9B12-7B7D87567D10}" dt="2021-09-28T15:30:01.702" v="361" actId="478"/>
          <ac:picMkLst>
            <pc:docMk/>
            <pc:sldMk cId="1586579399" sldId="266"/>
            <ac:picMk id="11" creationId="{0D503D13-427C-497D-A44F-0E849877F18E}"/>
          </ac:picMkLst>
        </pc:picChg>
        <pc:picChg chg="del">
          <ac:chgData name="Elena Diadichenko" userId="0f87987b-cc39-4c37-8777-57b9a7f7d1e8" providerId="ADAL" clId="{E38E3F76-4669-4BD1-9B12-7B7D87567D10}" dt="2021-09-28T15:30:02.405" v="362" actId="478"/>
          <ac:picMkLst>
            <pc:docMk/>
            <pc:sldMk cId="1586579399" sldId="266"/>
            <ac:picMk id="16" creationId="{80FA41C7-71C9-4060-A09E-58D3ABE8C840}"/>
          </ac:picMkLst>
        </pc:picChg>
        <pc:picChg chg="del">
          <ac:chgData name="Elena Diadichenko" userId="0f87987b-cc39-4c37-8777-57b9a7f7d1e8" providerId="ADAL" clId="{E38E3F76-4669-4BD1-9B12-7B7D87567D10}" dt="2021-09-28T15:30:03.036" v="363" actId="478"/>
          <ac:picMkLst>
            <pc:docMk/>
            <pc:sldMk cId="1586579399" sldId="266"/>
            <ac:picMk id="18" creationId="{E7B2754C-8E96-43CF-80D6-E1EEB76043B9}"/>
          </ac:picMkLst>
        </pc:picChg>
      </pc:sldChg>
      <pc:sldChg chg="delSp mod">
        <pc:chgData name="Elena Diadichenko" userId="0f87987b-cc39-4c37-8777-57b9a7f7d1e8" providerId="ADAL" clId="{E38E3F76-4669-4BD1-9B12-7B7D87567D10}" dt="2021-09-28T15:30:07.234" v="367" actId="478"/>
        <pc:sldMkLst>
          <pc:docMk/>
          <pc:sldMk cId="3120093146" sldId="267"/>
        </pc:sldMkLst>
        <pc:picChg chg="del">
          <ac:chgData name="Elena Diadichenko" userId="0f87987b-cc39-4c37-8777-57b9a7f7d1e8" providerId="ADAL" clId="{E38E3F76-4669-4BD1-9B12-7B7D87567D10}" dt="2021-09-28T15:30:04.862" v="364" actId="478"/>
          <ac:picMkLst>
            <pc:docMk/>
            <pc:sldMk cId="3120093146" sldId="267"/>
            <ac:picMk id="4" creationId="{A303479B-A5E9-4735-8B9A-0CAD40F88F18}"/>
          </ac:picMkLst>
        </pc:picChg>
        <pc:picChg chg="del">
          <ac:chgData name="Elena Diadichenko" userId="0f87987b-cc39-4c37-8777-57b9a7f7d1e8" providerId="ADAL" clId="{E38E3F76-4669-4BD1-9B12-7B7D87567D10}" dt="2021-09-28T15:30:07.234" v="367" actId="478"/>
          <ac:picMkLst>
            <pc:docMk/>
            <pc:sldMk cId="3120093146" sldId="267"/>
            <ac:picMk id="6" creationId="{D9D2FE6E-A1A7-4A23-A1DA-6B6E16CF7D4D}"/>
          </ac:picMkLst>
        </pc:picChg>
        <pc:picChg chg="del">
          <ac:chgData name="Elena Diadichenko" userId="0f87987b-cc39-4c37-8777-57b9a7f7d1e8" providerId="ADAL" clId="{E38E3F76-4669-4BD1-9B12-7B7D87567D10}" dt="2021-09-28T15:30:05.696" v="365" actId="478"/>
          <ac:picMkLst>
            <pc:docMk/>
            <pc:sldMk cId="3120093146" sldId="267"/>
            <ac:picMk id="9" creationId="{105F2697-E275-448F-8938-0973E0184D49}"/>
          </ac:picMkLst>
        </pc:picChg>
        <pc:picChg chg="del">
          <ac:chgData name="Elena Diadichenko" userId="0f87987b-cc39-4c37-8777-57b9a7f7d1e8" providerId="ADAL" clId="{E38E3F76-4669-4BD1-9B12-7B7D87567D10}" dt="2021-09-28T15:30:06.465" v="366" actId="478"/>
          <ac:picMkLst>
            <pc:docMk/>
            <pc:sldMk cId="3120093146" sldId="267"/>
            <ac:picMk id="14" creationId="{F5A10404-4845-407D-950E-20EFF27AED66}"/>
          </ac:picMkLst>
        </pc:picChg>
      </pc:sldChg>
      <pc:sldChg chg="delSp modSp mod">
        <pc:chgData name="Elena Diadichenko" userId="0f87987b-cc39-4c37-8777-57b9a7f7d1e8" providerId="ADAL" clId="{E38E3F76-4669-4BD1-9B12-7B7D87567D10}" dt="2021-09-28T15:30:11.848" v="372" actId="478"/>
        <pc:sldMkLst>
          <pc:docMk/>
          <pc:sldMk cId="3446467359" sldId="268"/>
        </pc:sldMkLst>
        <pc:picChg chg="del mod">
          <ac:chgData name="Elena Diadichenko" userId="0f87987b-cc39-4c37-8777-57b9a7f7d1e8" providerId="ADAL" clId="{E38E3F76-4669-4BD1-9B12-7B7D87567D10}" dt="2021-09-28T15:30:09.769" v="369" actId="478"/>
          <ac:picMkLst>
            <pc:docMk/>
            <pc:sldMk cId="3446467359" sldId="268"/>
            <ac:picMk id="6" creationId="{EDA86C1C-F367-419B-BF81-88D6F0A121EC}"/>
          </ac:picMkLst>
        </pc:picChg>
        <pc:picChg chg="del">
          <ac:chgData name="Elena Diadichenko" userId="0f87987b-cc39-4c37-8777-57b9a7f7d1e8" providerId="ADAL" clId="{E38E3F76-4669-4BD1-9B12-7B7D87567D10}" dt="2021-09-28T15:30:10.502" v="370" actId="478"/>
          <ac:picMkLst>
            <pc:docMk/>
            <pc:sldMk cId="3446467359" sldId="268"/>
            <ac:picMk id="10" creationId="{C5C98734-388A-40BE-9801-4B28CEAE06BD}"/>
          </ac:picMkLst>
        </pc:picChg>
        <pc:picChg chg="del">
          <ac:chgData name="Elena Diadichenko" userId="0f87987b-cc39-4c37-8777-57b9a7f7d1e8" providerId="ADAL" clId="{E38E3F76-4669-4BD1-9B12-7B7D87567D10}" dt="2021-09-28T15:30:11.214" v="371" actId="478"/>
          <ac:picMkLst>
            <pc:docMk/>
            <pc:sldMk cId="3446467359" sldId="268"/>
            <ac:picMk id="12" creationId="{CBB4AE82-01A5-4182-A33B-1276CF9C3711}"/>
          </ac:picMkLst>
        </pc:picChg>
        <pc:picChg chg="del">
          <ac:chgData name="Elena Diadichenko" userId="0f87987b-cc39-4c37-8777-57b9a7f7d1e8" providerId="ADAL" clId="{E38E3F76-4669-4BD1-9B12-7B7D87567D10}" dt="2021-09-28T15:30:11.848" v="372" actId="478"/>
          <ac:picMkLst>
            <pc:docMk/>
            <pc:sldMk cId="3446467359" sldId="268"/>
            <ac:picMk id="15" creationId="{BD121823-D0B6-48BF-B3F6-A07245E08DC1}"/>
          </ac:picMkLst>
        </pc:picChg>
      </pc:sldChg>
      <pc:sldChg chg="delSp modSp mod">
        <pc:chgData name="Elena Diadichenko" userId="0f87987b-cc39-4c37-8777-57b9a7f7d1e8" providerId="ADAL" clId="{E38E3F76-4669-4BD1-9B12-7B7D87567D10}" dt="2021-09-28T15:30:24.970" v="379"/>
        <pc:sldMkLst>
          <pc:docMk/>
          <pc:sldMk cId="2873980320" sldId="269"/>
        </pc:sldMkLst>
        <pc:spChg chg="del mod">
          <ac:chgData name="Elena Diadichenko" userId="0f87987b-cc39-4c37-8777-57b9a7f7d1e8" providerId="ADAL" clId="{E38E3F76-4669-4BD1-9B12-7B7D87567D10}" dt="2021-09-28T15:30:24.970" v="377"/>
          <ac:spMkLst>
            <pc:docMk/>
            <pc:sldMk cId="2873980320" sldId="269"/>
            <ac:spMk id="2" creationId="{D32B1E9E-0A9E-4FEC-916B-88EDE3C826E9}"/>
          </ac:spMkLst>
        </pc:spChg>
        <pc:spChg chg="del mod">
          <ac:chgData name="Elena Diadichenko" userId="0f87987b-cc39-4c37-8777-57b9a7f7d1e8" providerId="ADAL" clId="{E38E3F76-4669-4BD1-9B12-7B7D87567D10}" dt="2021-09-28T15:30:24.970" v="379"/>
          <ac:spMkLst>
            <pc:docMk/>
            <pc:sldMk cId="2873980320" sldId="269"/>
            <ac:spMk id="4" creationId="{5CA937F0-BCFF-46F1-BBF4-2163306D290C}"/>
          </ac:spMkLst>
        </pc:spChg>
      </pc:sldChg>
      <pc:sldChg chg="modSp mod">
        <pc:chgData name="Elena Diadichenko" userId="0f87987b-cc39-4c37-8777-57b9a7f7d1e8" providerId="ADAL" clId="{E38E3F76-4669-4BD1-9B12-7B7D87567D10}" dt="2021-09-28T15:29:32.191" v="348" actId="6549"/>
        <pc:sldMkLst>
          <pc:docMk/>
          <pc:sldMk cId="497309265" sldId="270"/>
        </pc:sldMkLst>
        <pc:spChg chg="mod">
          <ac:chgData name="Elena Diadichenko" userId="0f87987b-cc39-4c37-8777-57b9a7f7d1e8" providerId="ADAL" clId="{E38E3F76-4669-4BD1-9B12-7B7D87567D10}" dt="2021-09-28T15:29:28.879" v="347" actId="6549"/>
          <ac:spMkLst>
            <pc:docMk/>
            <pc:sldMk cId="497309265" sldId="270"/>
            <ac:spMk id="5" creationId="{EA40087D-C7B8-43D6-A1A9-6E5CF4D27416}"/>
          </ac:spMkLst>
        </pc:spChg>
        <pc:spChg chg="mod">
          <ac:chgData name="Elena Diadichenko" userId="0f87987b-cc39-4c37-8777-57b9a7f7d1e8" providerId="ADAL" clId="{E38E3F76-4669-4BD1-9B12-7B7D87567D10}" dt="2021-09-28T15:29:32.191" v="348" actId="6549"/>
          <ac:spMkLst>
            <pc:docMk/>
            <pc:sldMk cId="497309265" sldId="270"/>
            <ac:spMk id="7" creationId="{5AE02331-4195-45FF-BD04-EF68D0AD2FCB}"/>
          </ac:spMkLst>
        </pc:spChg>
      </pc:sldChg>
      <pc:sldChg chg="delSp modSp mod">
        <pc:chgData name="Elena Diadichenko" userId="0f87987b-cc39-4c37-8777-57b9a7f7d1e8" providerId="ADAL" clId="{E38E3F76-4669-4BD1-9B12-7B7D87567D10}" dt="2021-09-28T15:30:42.975" v="385" actId="478"/>
        <pc:sldMkLst>
          <pc:docMk/>
          <pc:sldMk cId="4124467168" sldId="272"/>
        </pc:sldMkLst>
        <pc:spChg chg="del mod">
          <ac:chgData name="Elena Diadichenko" userId="0f87987b-cc39-4c37-8777-57b9a7f7d1e8" providerId="ADAL" clId="{E38E3F76-4669-4BD1-9B12-7B7D87567D10}" dt="2021-09-28T15:30:42.975" v="385" actId="478"/>
          <ac:spMkLst>
            <pc:docMk/>
            <pc:sldMk cId="4124467168" sldId="272"/>
            <ac:spMk id="4" creationId="{AF6CD03C-4031-4F17-89CF-35DBA43F9262}"/>
          </ac:spMkLst>
        </pc:spChg>
      </pc:sldChg>
      <pc:sldChg chg="delSp modSp mod">
        <pc:chgData name="Elena Diadichenko" userId="0f87987b-cc39-4c37-8777-57b9a7f7d1e8" providerId="ADAL" clId="{E38E3F76-4669-4BD1-9B12-7B7D87567D10}" dt="2021-09-28T15:30:52.024" v="391"/>
        <pc:sldMkLst>
          <pc:docMk/>
          <pc:sldMk cId="501921666" sldId="273"/>
        </pc:sldMkLst>
        <pc:spChg chg="del mod">
          <ac:chgData name="Elena Diadichenko" userId="0f87987b-cc39-4c37-8777-57b9a7f7d1e8" providerId="ADAL" clId="{E38E3F76-4669-4BD1-9B12-7B7D87567D10}" dt="2021-09-28T15:30:52.024" v="391"/>
          <ac:spMkLst>
            <pc:docMk/>
            <pc:sldMk cId="501921666" sldId="273"/>
            <ac:spMk id="7" creationId="{584EE22E-83F7-4B0C-8EF9-229F4C935428}"/>
          </ac:spMkLst>
        </pc:spChg>
        <pc:picChg chg="del">
          <ac:chgData name="Elena Diadichenko" userId="0f87987b-cc39-4c37-8777-57b9a7f7d1e8" providerId="ADAL" clId="{E38E3F76-4669-4BD1-9B12-7B7D87567D10}" dt="2021-09-28T15:30:46.427" v="386" actId="478"/>
          <ac:picMkLst>
            <pc:docMk/>
            <pc:sldMk cId="501921666" sldId="273"/>
            <ac:picMk id="6" creationId="{A5E0175A-E9E1-4DF7-9FBA-C1856CF1645F}"/>
          </ac:picMkLst>
        </pc:picChg>
        <pc:picChg chg="del">
          <ac:chgData name="Elena Diadichenko" userId="0f87987b-cc39-4c37-8777-57b9a7f7d1e8" providerId="ADAL" clId="{E38E3F76-4669-4BD1-9B12-7B7D87567D10}" dt="2021-09-28T15:30:48.171" v="388" actId="478"/>
          <ac:picMkLst>
            <pc:docMk/>
            <pc:sldMk cId="501921666" sldId="273"/>
            <ac:picMk id="11" creationId="{515E5326-3F69-46F6-897C-F5D5D73705CB}"/>
          </ac:picMkLst>
        </pc:picChg>
      </pc:sldChg>
      <pc:sldChg chg="modSp mod">
        <pc:chgData name="Elena Diadichenko" userId="0f87987b-cc39-4c37-8777-57b9a7f7d1e8" providerId="ADAL" clId="{E38E3F76-4669-4BD1-9B12-7B7D87567D10}" dt="2021-09-28T15:34:53.142" v="616" actId="20577"/>
        <pc:sldMkLst>
          <pc:docMk/>
          <pc:sldMk cId="3019472363" sldId="275"/>
        </pc:sldMkLst>
        <pc:spChg chg="mod">
          <ac:chgData name="Elena Diadichenko" userId="0f87987b-cc39-4c37-8777-57b9a7f7d1e8" providerId="ADAL" clId="{E38E3F76-4669-4BD1-9B12-7B7D87567D10}" dt="2021-09-28T15:31:46.097" v="485" actId="6549"/>
          <ac:spMkLst>
            <pc:docMk/>
            <pc:sldMk cId="3019472363" sldId="275"/>
            <ac:spMk id="2" creationId="{D32B1E9E-0A9E-4FEC-916B-88EDE3C826E9}"/>
          </ac:spMkLst>
        </pc:spChg>
        <pc:spChg chg="mod">
          <ac:chgData name="Elena Diadichenko" userId="0f87987b-cc39-4c37-8777-57b9a7f7d1e8" providerId="ADAL" clId="{E38E3F76-4669-4BD1-9B12-7B7D87567D10}" dt="2021-09-28T15:31:27.121" v="438" actId="6549"/>
          <ac:spMkLst>
            <pc:docMk/>
            <pc:sldMk cId="3019472363" sldId="275"/>
            <ac:spMk id="4" creationId="{B4D7E787-17B2-4796-B76D-4ECB48E40BFA}"/>
          </ac:spMkLst>
        </pc:spChg>
        <pc:spChg chg="mod">
          <ac:chgData name="Elena Diadichenko" userId="0f87987b-cc39-4c37-8777-57b9a7f7d1e8" providerId="ADAL" clId="{E38E3F76-4669-4BD1-9B12-7B7D87567D10}" dt="2021-09-28T15:32:45.619" v="602" actId="6549"/>
          <ac:spMkLst>
            <pc:docMk/>
            <pc:sldMk cId="3019472363" sldId="275"/>
            <ac:spMk id="6" creationId="{43245136-EC93-47E1-B6EF-457F16BF6F65}"/>
          </ac:spMkLst>
        </pc:spChg>
        <pc:spChg chg="mod">
          <ac:chgData name="Elena Diadichenko" userId="0f87987b-cc39-4c37-8777-57b9a7f7d1e8" providerId="ADAL" clId="{E38E3F76-4669-4BD1-9B12-7B7D87567D10}" dt="2021-09-28T15:34:53.142" v="616" actId="20577"/>
          <ac:spMkLst>
            <pc:docMk/>
            <pc:sldMk cId="3019472363" sldId="275"/>
            <ac:spMk id="14" creationId="{7683955F-626B-4D0F-8F7D-342902B546F2}"/>
          </ac:spMkLst>
        </pc:spChg>
      </pc:sldChg>
      <pc:sldChg chg="delSp modSp mod">
        <pc:chgData name="Elena Diadichenko" userId="0f87987b-cc39-4c37-8777-57b9a7f7d1e8" providerId="ADAL" clId="{E38E3F76-4669-4BD1-9B12-7B7D87567D10}" dt="2021-09-28T15:31:01.040" v="394"/>
        <pc:sldMkLst>
          <pc:docMk/>
          <pc:sldMk cId="2819909274" sldId="276"/>
        </pc:sldMkLst>
        <pc:spChg chg="del mod">
          <ac:chgData name="Elena Diadichenko" userId="0f87987b-cc39-4c37-8777-57b9a7f7d1e8" providerId="ADAL" clId="{E38E3F76-4669-4BD1-9B12-7B7D87567D10}" dt="2021-09-28T15:31:01.040" v="394"/>
          <ac:spMkLst>
            <pc:docMk/>
            <pc:sldMk cId="2819909274" sldId="276"/>
            <ac:spMk id="4" creationId="{8E323B68-667F-4359-AAF4-CBDC5898FD17}"/>
          </ac:spMkLst>
        </pc:spChg>
      </pc:sldChg>
      <pc:sldChg chg="del">
        <pc:chgData name="Elena Diadichenko" userId="0f87987b-cc39-4c37-8777-57b9a7f7d1e8" providerId="ADAL" clId="{E38E3F76-4669-4BD1-9B12-7B7D87567D10}" dt="2021-09-28T15:31:02.146" v="395" actId="47"/>
        <pc:sldMkLst>
          <pc:docMk/>
          <pc:sldMk cId="788665529" sldId="277"/>
        </pc:sldMkLst>
      </pc:sldChg>
      <pc:sldChg chg="delSp modSp mod">
        <pc:chgData name="Elena Diadichenko" userId="0f87987b-cc39-4c37-8777-57b9a7f7d1e8" providerId="ADAL" clId="{E38E3F76-4669-4BD1-9B12-7B7D87567D10}" dt="2021-09-28T15:30:35.078" v="383"/>
        <pc:sldMkLst>
          <pc:docMk/>
          <pc:sldMk cId="1332949855" sldId="278"/>
        </pc:sldMkLst>
        <pc:spChg chg="del mod">
          <ac:chgData name="Elena Diadichenko" userId="0f87987b-cc39-4c37-8777-57b9a7f7d1e8" providerId="ADAL" clId="{E38E3F76-4669-4BD1-9B12-7B7D87567D10}" dt="2021-09-28T15:30:35.078" v="383"/>
          <ac:spMkLst>
            <pc:docMk/>
            <pc:sldMk cId="1332949855" sldId="278"/>
            <ac:spMk id="2" creationId="{D32B1E9E-0A9E-4FEC-916B-88EDE3C826E9}"/>
          </ac:spMkLst>
        </pc:spChg>
      </pc:sldChg>
      <pc:sldChg chg="modSp mod">
        <pc:chgData name="Elena Diadichenko" userId="0f87987b-cc39-4c37-8777-57b9a7f7d1e8" providerId="ADAL" clId="{E38E3F76-4669-4BD1-9B12-7B7D87567D10}" dt="2021-09-28T15:30:29.690" v="380" actId="6549"/>
        <pc:sldMkLst>
          <pc:docMk/>
          <pc:sldMk cId="2027985330" sldId="279"/>
        </pc:sldMkLst>
        <pc:spChg chg="mod">
          <ac:chgData name="Elena Diadichenko" userId="0f87987b-cc39-4c37-8777-57b9a7f7d1e8" providerId="ADAL" clId="{E38E3F76-4669-4BD1-9B12-7B7D87567D10}" dt="2021-09-28T15:30:29.690" v="380" actId="6549"/>
          <ac:spMkLst>
            <pc:docMk/>
            <pc:sldMk cId="2027985330" sldId="279"/>
            <ac:spMk id="9" creationId="{009E56C5-2D74-4CF0-A2AA-9E2B187CD697}"/>
          </ac:spMkLst>
        </pc:spChg>
      </pc:sldChg>
    </pc:docChg>
  </pc:docChgLst>
  <pc:docChgLst>
    <pc:chgData name="Elena Diadichenko" userId="0f87987b-cc39-4c37-8777-57b9a7f7d1e8" providerId="ADAL" clId="{F3F916F1-011A-4AA5-9025-298A43EB64C9}"/>
    <pc:docChg chg="custSel delSld modSld sldOrd">
      <pc:chgData name="Elena Diadichenko" userId="0f87987b-cc39-4c37-8777-57b9a7f7d1e8" providerId="ADAL" clId="{F3F916F1-011A-4AA5-9025-298A43EB64C9}" dt="2021-09-29T23:00:12.214" v="277" actId="113"/>
      <pc:docMkLst>
        <pc:docMk/>
      </pc:docMkLst>
      <pc:sldChg chg="addSp delSp modSp mod">
        <pc:chgData name="Elena Diadichenko" userId="0f87987b-cc39-4c37-8777-57b9a7f7d1e8" providerId="ADAL" clId="{F3F916F1-011A-4AA5-9025-298A43EB64C9}" dt="2021-09-29T22:54:05.568" v="194" actId="14100"/>
        <pc:sldMkLst>
          <pc:docMk/>
          <pc:sldMk cId="0" sldId="256"/>
        </pc:sldMkLst>
        <pc:picChg chg="del">
          <ac:chgData name="Elena Diadichenko" userId="0f87987b-cc39-4c37-8777-57b9a7f7d1e8" providerId="ADAL" clId="{F3F916F1-011A-4AA5-9025-298A43EB64C9}" dt="2021-09-28T15:39:08.683" v="1" actId="478"/>
          <ac:picMkLst>
            <pc:docMk/>
            <pc:sldMk cId="0" sldId="256"/>
            <ac:picMk id="4" creationId="{43DA830B-6F11-45A5-B32C-F6D2072D665A}"/>
          </ac:picMkLst>
        </pc:picChg>
        <pc:picChg chg="add mod">
          <ac:chgData name="Elena Diadichenko" userId="0f87987b-cc39-4c37-8777-57b9a7f7d1e8" providerId="ADAL" clId="{F3F916F1-011A-4AA5-9025-298A43EB64C9}" dt="2021-09-29T22:54:05.568" v="194" actId="14100"/>
          <ac:picMkLst>
            <pc:docMk/>
            <pc:sldMk cId="0" sldId="256"/>
            <ac:picMk id="5" creationId="{CDD6554B-15EF-4DA5-A87C-4DCF728B21F4}"/>
          </ac:picMkLst>
        </pc:picChg>
      </pc:sldChg>
      <pc:sldChg chg="modSp mod">
        <pc:chgData name="Elena Diadichenko" userId="0f87987b-cc39-4c37-8777-57b9a7f7d1e8" providerId="ADAL" clId="{F3F916F1-011A-4AA5-9025-298A43EB64C9}" dt="2021-09-29T22:28:36.952" v="12" actId="255"/>
        <pc:sldMkLst>
          <pc:docMk/>
          <pc:sldMk cId="2490154316" sldId="257"/>
        </pc:sldMkLst>
        <pc:spChg chg="mod">
          <ac:chgData name="Elena Diadichenko" userId="0f87987b-cc39-4c37-8777-57b9a7f7d1e8" providerId="ADAL" clId="{F3F916F1-011A-4AA5-9025-298A43EB64C9}" dt="2021-09-29T22:28:36.952" v="12" actId="255"/>
          <ac:spMkLst>
            <pc:docMk/>
            <pc:sldMk cId="2490154316" sldId="257"/>
            <ac:spMk id="5" creationId="{EA40087D-C7B8-43D6-A1A9-6E5CF4D27416}"/>
          </ac:spMkLst>
        </pc:spChg>
      </pc:sldChg>
      <pc:sldChg chg="modSp mod">
        <pc:chgData name="Elena Diadichenko" userId="0f87987b-cc39-4c37-8777-57b9a7f7d1e8" providerId="ADAL" clId="{F3F916F1-011A-4AA5-9025-298A43EB64C9}" dt="2021-09-29T22:31:26.083" v="32" actId="115"/>
        <pc:sldMkLst>
          <pc:docMk/>
          <pc:sldMk cId="2887921381" sldId="259"/>
        </pc:sldMkLst>
        <pc:spChg chg="mod">
          <ac:chgData name="Elena Diadichenko" userId="0f87987b-cc39-4c37-8777-57b9a7f7d1e8" providerId="ADAL" clId="{F3F916F1-011A-4AA5-9025-298A43EB64C9}" dt="2021-09-29T22:31:26.083" v="32" actId="115"/>
          <ac:spMkLst>
            <pc:docMk/>
            <pc:sldMk cId="2887921381" sldId="259"/>
            <ac:spMk id="5" creationId="{EA40087D-C7B8-43D6-A1A9-6E5CF4D27416}"/>
          </ac:spMkLst>
        </pc:spChg>
        <pc:picChg chg="mod">
          <ac:chgData name="Elena Diadichenko" userId="0f87987b-cc39-4c37-8777-57b9a7f7d1e8" providerId="ADAL" clId="{F3F916F1-011A-4AA5-9025-298A43EB64C9}" dt="2021-09-29T22:31:16.772" v="30" actId="1076"/>
          <ac:picMkLst>
            <pc:docMk/>
            <pc:sldMk cId="2887921381" sldId="259"/>
            <ac:picMk id="6" creationId="{E4483A84-ECF9-4EA8-8F88-12F5E137F74A}"/>
          </ac:picMkLst>
        </pc:picChg>
      </pc:sldChg>
      <pc:sldChg chg="addSp modSp mod">
        <pc:chgData name="Elena Diadichenko" userId="0f87987b-cc39-4c37-8777-57b9a7f7d1e8" providerId="ADAL" clId="{F3F916F1-011A-4AA5-9025-298A43EB64C9}" dt="2021-09-29T22:32:27.770" v="39" actId="14100"/>
        <pc:sldMkLst>
          <pc:docMk/>
          <pc:sldMk cId="3302282775" sldId="260"/>
        </pc:sldMkLst>
        <pc:spChg chg="add mod">
          <ac:chgData name="Elena Diadichenko" userId="0f87987b-cc39-4c37-8777-57b9a7f7d1e8" providerId="ADAL" clId="{F3F916F1-011A-4AA5-9025-298A43EB64C9}" dt="2021-09-29T22:32:27.770" v="39" actId="14100"/>
          <ac:spMkLst>
            <pc:docMk/>
            <pc:sldMk cId="3302282775" sldId="260"/>
            <ac:spMk id="10" creationId="{BB33E13D-8011-47A3-BCC1-CB86D37C7B4B}"/>
          </ac:spMkLst>
        </pc:spChg>
      </pc:sldChg>
      <pc:sldChg chg="addSp modSp mod">
        <pc:chgData name="Elena Diadichenko" userId="0f87987b-cc39-4c37-8777-57b9a7f7d1e8" providerId="ADAL" clId="{F3F916F1-011A-4AA5-9025-298A43EB64C9}" dt="2021-09-29T22:54:51.667" v="196" actId="14100"/>
        <pc:sldMkLst>
          <pc:docMk/>
          <pc:sldMk cId="3129864287" sldId="261"/>
        </pc:sldMkLst>
        <pc:spChg chg="mod">
          <ac:chgData name="Elena Diadichenko" userId="0f87987b-cc39-4c37-8777-57b9a7f7d1e8" providerId="ADAL" clId="{F3F916F1-011A-4AA5-9025-298A43EB64C9}" dt="2021-09-29T22:54:51.667" v="196" actId="14100"/>
          <ac:spMkLst>
            <pc:docMk/>
            <pc:sldMk cId="3129864287" sldId="261"/>
            <ac:spMk id="5" creationId="{EA40087D-C7B8-43D6-A1A9-6E5CF4D27416}"/>
          </ac:spMkLst>
        </pc:spChg>
        <pc:picChg chg="add mod">
          <ac:chgData name="Elena Diadichenko" userId="0f87987b-cc39-4c37-8777-57b9a7f7d1e8" providerId="ADAL" clId="{F3F916F1-011A-4AA5-9025-298A43EB64C9}" dt="2021-09-29T22:36:14.975" v="79" actId="14100"/>
          <ac:picMkLst>
            <pc:docMk/>
            <pc:sldMk cId="3129864287" sldId="261"/>
            <ac:picMk id="11" creationId="{064B2B02-AFD3-46C6-BD76-BE247A5E333E}"/>
          </ac:picMkLst>
        </pc:picChg>
      </pc:sldChg>
      <pc:sldChg chg="addSp modSp mod">
        <pc:chgData name="Elena Diadichenko" userId="0f87987b-cc39-4c37-8777-57b9a7f7d1e8" providerId="ADAL" clId="{F3F916F1-011A-4AA5-9025-298A43EB64C9}" dt="2021-09-29T22:37:30.657" v="90" actId="14100"/>
        <pc:sldMkLst>
          <pc:docMk/>
          <pc:sldMk cId="4023378600" sldId="262"/>
        </pc:sldMkLst>
        <pc:spChg chg="add mod">
          <ac:chgData name="Elena Diadichenko" userId="0f87987b-cc39-4c37-8777-57b9a7f7d1e8" providerId="ADAL" clId="{F3F916F1-011A-4AA5-9025-298A43EB64C9}" dt="2021-09-29T22:37:06.395" v="85" actId="113"/>
          <ac:spMkLst>
            <pc:docMk/>
            <pc:sldMk cId="4023378600" sldId="262"/>
            <ac:spMk id="10" creationId="{31E418A5-5D72-424F-94FA-F6915D8FF6F0}"/>
          </ac:spMkLst>
        </pc:spChg>
        <pc:picChg chg="add mod">
          <ac:chgData name="Elena Diadichenko" userId="0f87987b-cc39-4c37-8777-57b9a7f7d1e8" providerId="ADAL" clId="{F3F916F1-011A-4AA5-9025-298A43EB64C9}" dt="2021-09-29T22:37:30.657" v="90" actId="14100"/>
          <ac:picMkLst>
            <pc:docMk/>
            <pc:sldMk cId="4023378600" sldId="262"/>
            <ac:picMk id="11" creationId="{4BD8B2B5-B876-411E-9F70-F27951BCBB2C}"/>
          </ac:picMkLst>
        </pc:picChg>
      </pc:sldChg>
      <pc:sldChg chg="addSp delSp modSp mod">
        <pc:chgData name="Elena Diadichenko" userId="0f87987b-cc39-4c37-8777-57b9a7f7d1e8" providerId="ADAL" clId="{F3F916F1-011A-4AA5-9025-298A43EB64C9}" dt="2021-09-29T22:38:37.297" v="101" actId="14100"/>
        <pc:sldMkLst>
          <pc:docMk/>
          <pc:sldMk cId="1900400237" sldId="263"/>
        </pc:sldMkLst>
        <pc:spChg chg="del">
          <ac:chgData name="Elena Diadichenko" userId="0f87987b-cc39-4c37-8777-57b9a7f7d1e8" providerId="ADAL" clId="{F3F916F1-011A-4AA5-9025-298A43EB64C9}" dt="2021-09-29T22:37:40.239" v="91" actId="478"/>
          <ac:spMkLst>
            <pc:docMk/>
            <pc:sldMk cId="1900400237" sldId="263"/>
            <ac:spMk id="10" creationId="{354AB9DE-9D18-437E-8726-397EFD5A2667}"/>
          </ac:spMkLst>
        </pc:spChg>
        <pc:picChg chg="add mod">
          <ac:chgData name="Elena Diadichenko" userId="0f87987b-cc39-4c37-8777-57b9a7f7d1e8" providerId="ADAL" clId="{F3F916F1-011A-4AA5-9025-298A43EB64C9}" dt="2021-09-29T22:38:28.989" v="98" actId="14100"/>
          <ac:picMkLst>
            <pc:docMk/>
            <pc:sldMk cId="1900400237" sldId="263"/>
            <ac:picMk id="11" creationId="{4FEEB18F-60D6-44E7-963E-7FD3DC198D11}"/>
          </ac:picMkLst>
        </pc:picChg>
        <pc:picChg chg="add mod">
          <ac:chgData name="Elena Diadichenko" userId="0f87987b-cc39-4c37-8777-57b9a7f7d1e8" providerId="ADAL" clId="{F3F916F1-011A-4AA5-9025-298A43EB64C9}" dt="2021-09-29T22:38:37.297" v="101" actId="14100"/>
          <ac:picMkLst>
            <pc:docMk/>
            <pc:sldMk cId="1900400237" sldId="263"/>
            <ac:picMk id="12" creationId="{15C5BB50-8ACB-4844-B45E-14154F1E1029}"/>
          </ac:picMkLst>
        </pc:picChg>
      </pc:sldChg>
      <pc:sldChg chg="addSp modSp mod">
        <pc:chgData name="Elena Diadichenko" userId="0f87987b-cc39-4c37-8777-57b9a7f7d1e8" providerId="ADAL" clId="{F3F916F1-011A-4AA5-9025-298A43EB64C9}" dt="2021-09-29T22:39:22.881" v="108" actId="113"/>
        <pc:sldMkLst>
          <pc:docMk/>
          <pc:sldMk cId="3439640262" sldId="265"/>
        </pc:sldMkLst>
        <pc:spChg chg="add mod">
          <ac:chgData name="Elena Diadichenko" userId="0f87987b-cc39-4c37-8777-57b9a7f7d1e8" providerId="ADAL" clId="{F3F916F1-011A-4AA5-9025-298A43EB64C9}" dt="2021-09-29T22:39:22.881" v="108" actId="113"/>
          <ac:spMkLst>
            <pc:docMk/>
            <pc:sldMk cId="3439640262" sldId="265"/>
            <ac:spMk id="9" creationId="{F1F4490E-23F2-4BA6-9D3A-0F201AE2A2A2}"/>
          </ac:spMkLst>
        </pc:spChg>
      </pc:sldChg>
      <pc:sldChg chg="addSp modSp mod">
        <pc:chgData name="Elena Diadichenko" userId="0f87987b-cc39-4c37-8777-57b9a7f7d1e8" providerId="ADAL" clId="{F3F916F1-011A-4AA5-9025-298A43EB64C9}" dt="2021-09-29T22:40:12.292" v="112" actId="1076"/>
        <pc:sldMkLst>
          <pc:docMk/>
          <pc:sldMk cId="1586579399" sldId="266"/>
        </pc:sldMkLst>
        <pc:picChg chg="add mod">
          <ac:chgData name="Elena Diadichenko" userId="0f87987b-cc39-4c37-8777-57b9a7f7d1e8" providerId="ADAL" clId="{F3F916F1-011A-4AA5-9025-298A43EB64C9}" dt="2021-09-29T22:40:12.292" v="112" actId="1076"/>
          <ac:picMkLst>
            <pc:docMk/>
            <pc:sldMk cId="1586579399" sldId="266"/>
            <ac:picMk id="4" creationId="{89E597B7-491A-44D5-A2DD-BE7BA88D8BC4}"/>
          </ac:picMkLst>
        </pc:picChg>
      </pc:sldChg>
      <pc:sldChg chg="addSp modSp mod">
        <pc:chgData name="Elena Diadichenko" userId="0f87987b-cc39-4c37-8777-57b9a7f7d1e8" providerId="ADAL" clId="{F3F916F1-011A-4AA5-9025-298A43EB64C9}" dt="2021-09-29T22:40:49.669" v="115" actId="1076"/>
        <pc:sldMkLst>
          <pc:docMk/>
          <pc:sldMk cId="3120093146" sldId="267"/>
        </pc:sldMkLst>
        <pc:picChg chg="add mod">
          <ac:chgData name="Elena Diadichenko" userId="0f87987b-cc39-4c37-8777-57b9a7f7d1e8" providerId="ADAL" clId="{F3F916F1-011A-4AA5-9025-298A43EB64C9}" dt="2021-09-29T22:40:49.669" v="115" actId="1076"/>
          <ac:picMkLst>
            <pc:docMk/>
            <pc:sldMk cId="3120093146" sldId="267"/>
            <ac:picMk id="4" creationId="{0D23E5A9-0553-473D-89EF-B3D3DCD19A2C}"/>
          </ac:picMkLst>
        </pc:picChg>
      </pc:sldChg>
      <pc:sldChg chg="addSp modSp mod">
        <pc:chgData name="Elena Diadichenko" userId="0f87987b-cc39-4c37-8777-57b9a7f7d1e8" providerId="ADAL" clId="{F3F916F1-011A-4AA5-9025-298A43EB64C9}" dt="2021-09-29T22:41:22.649" v="119" actId="1076"/>
        <pc:sldMkLst>
          <pc:docMk/>
          <pc:sldMk cId="3446467359" sldId="268"/>
        </pc:sldMkLst>
        <pc:picChg chg="add mod">
          <ac:chgData name="Elena Diadichenko" userId="0f87987b-cc39-4c37-8777-57b9a7f7d1e8" providerId="ADAL" clId="{F3F916F1-011A-4AA5-9025-298A43EB64C9}" dt="2021-09-29T22:41:22.649" v="119" actId="1076"/>
          <ac:picMkLst>
            <pc:docMk/>
            <pc:sldMk cId="3446467359" sldId="268"/>
            <ac:picMk id="4" creationId="{A87474D9-25C7-4442-8B58-FB81668087B0}"/>
          </ac:picMkLst>
        </pc:picChg>
      </pc:sldChg>
      <pc:sldChg chg="addSp modSp mod">
        <pc:chgData name="Elena Diadichenko" userId="0f87987b-cc39-4c37-8777-57b9a7f7d1e8" providerId="ADAL" clId="{F3F916F1-011A-4AA5-9025-298A43EB64C9}" dt="2021-09-29T22:41:54.947" v="122" actId="1076"/>
        <pc:sldMkLst>
          <pc:docMk/>
          <pc:sldMk cId="2873980320" sldId="269"/>
        </pc:sldMkLst>
        <pc:picChg chg="add mod">
          <ac:chgData name="Elena Diadichenko" userId="0f87987b-cc39-4c37-8777-57b9a7f7d1e8" providerId="ADAL" clId="{F3F916F1-011A-4AA5-9025-298A43EB64C9}" dt="2021-09-29T22:41:54.947" v="122" actId="1076"/>
          <ac:picMkLst>
            <pc:docMk/>
            <pc:sldMk cId="2873980320" sldId="269"/>
            <ac:picMk id="4" creationId="{B2DECCAD-F787-4051-B468-F4BC0C7093AF}"/>
          </ac:picMkLst>
        </pc:picChg>
      </pc:sldChg>
      <pc:sldChg chg="modSp mod">
        <pc:chgData name="Elena Diadichenko" userId="0f87987b-cc39-4c37-8777-57b9a7f7d1e8" providerId="ADAL" clId="{F3F916F1-011A-4AA5-9025-298A43EB64C9}" dt="2021-09-29T22:34:18.490" v="49" actId="20577"/>
        <pc:sldMkLst>
          <pc:docMk/>
          <pc:sldMk cId="497309265" sldId="270"/>
        </pc:sldMkLst>
        <pc:spChg chg="mod">
          <ac:chgData name="Elena Diadichenko" userId="0f87987b-cc39-4c37-8777-57b9a7f7d1e8" providerId="ADAL" clId="{F3F916F1-011A-4AA5-9025-298A43EB64C9}" dt="2021-09-29T22:34:18.490" v="49" actId="20577"/>
          <ac:spMkLst>
            <pc:docMk/>
            <pc:sldMk cId="497309265" sldId="270"/>
            <ac:spMk id="5" creationId="{EA40087D-C7B8-43D6-A1A9-6E5CF4D27416}"/>
          </ac:spMkLst>
        </pc:spChg>
        <pc:spChg chg="mod">
          <ac:chgData name="Elena Diadichenko" userId="0f87987b-cc39-4c37-8777-57b9a7f7d1e8" providerId="ADAL" clId="{F3F916F1-011A-4AA5-9025-298A43EB64C9}" dt="2021-09-29T22:34:03.749" v="46" actId="122"/>
          <ac:spMkLst>
            <pc:docMk/>
            <pc:sldMk cId="497309265" sldId="270"/>
            <ac:spMk id="7" creationId="{5AE02331-4195-45FF-BD04-EF68D0AD2FCB}"/>
          </ac:spMkLst>
        </pc:spChg>
      </pc:sldChg>
      <pc:sldChg chg="del">
        <pc:chgData name="Elena Diadichenko" userId="0f87987b-cc39-4c37-8777-57b9a7f7d1e8" providerId="ADAL" clId="{F3F916F1-011A-4AA5-9025-298A43EB64C9}" dt="2021-09-29T22:43:37.862" v="134" actId="47"/>
        <pc:sldMkLst>
          <pc:docMk/>
          <pc:sldMk cId="1210270748" sldId="271"/>
        </pc:sldMkLst>
      </pc:sldChg>
      <pc:sldChg chg="addSp delSp modSp mod">
        <pc:chgData name="Elena Diadichenko" userId="0f87987b-cc39-4c37-8777-57b9a7f7d1e8" providerId="ADAL" clId="{F3F916F1-011A-4AA5-9025-298A43EB64C9}" dt="2021-09-29T22:44:42.805" v="144" actId="14100"/>
        <pc:sldMkLst>
          <pc:docMk/>
          <pc:sldMk cId="4124467168" sldId="272"/>
        </pc:sldMkLst>
        <pc:spChg chg="add mod">
          <ac:chgData name="Elena Diadichenko" userId="0f87987b-cc39-4c37-8777-57b9a7f7d1e8" providerId="ADAL" clId="{F3F916F1-011A-4AA5-9025-298A43EB64C9}" dt="2021-09-29T22:44:42.805" v="144" actId="14100"/>
          <ac:spMkLst>
            <pc:docMk/>
            <pc:sldMk cId="4124467168" sldId="272"/>
            <ac:spMk id="11" creationId="{0DE4ABE4-E83F-4F9D-806B-B4069299DD24}"/>
          </ac:spMkLst>
        </pc:spChg>
        <pc:picChg chg="del">
          <ac:chgData name="Elena Diadichenko" userId="0f87987b-cc39-4c37-8777-57b9a7f7d1e8" providerId="ADAL" clId="{F3F916F1-011A-4AA5-9025-298A43EB64C9}" dt="2021-09-29T22:43:35.975" v="133" actId="478"/>
          <ac:picMkLst>
            <pc:docMk/>
            <pc:sldMk cId="4124467168" sldId="272"/>
            <ac:picMk id="7" creationId="{6C18AD87-28C4-448F-BB0C-30324945C3F7}"/>
          </ac:picMkLst>
        </pc:picChg>
      </pc:sldChg>
      <pc:sldChg chg="addSp modSp mod">
        <pc:chgData name="Elena Diadichenko" userId="0f87987b-cc39-4c37-8777-57b9a7f7d1e8" providerId="ADAL" clId="{F3F916F1-011A-4AA5-9025-298A43EB64C9}" dt="2021-09-29T22:46:09.327" v="155" actId="1076"/>
        <pc:sldMkLst>
          <pc:docMk/>
          <pc:sldMk cId="501921666" sldId="273"/>
        </pc:sldMkLst>
        <pc:spChg chg="add mod">
          <ac:chgData name="Elena Diadichenko" userId="0f87987b-cc39-4c37-8777-57b9a7f7d1e8" providerId="ADAL" clId="{F3F916F1-011A-4AA5-9025-298A43EB64C9}" dt="2021-09-29T22:46:09.327" v="155" actId="1076"/>
          <ac:spMkLst>
            <pc:docMk/>
            <pc:sldMk cId="501921666" sldId="273"/>
            <ac:spMk id="10" creationId="{78F8278A-33B4-4340-9C7C-42F5F5458CEE}"/>
          </ac:spMkLst>
        </pc:spChg>
      </pc:sldChg>
      <pc:sldChg chg="delSp mod ord">
        <pc:chgData name="Elena Diadichenko" userId="0f87987b-cc39-4c37-8777-57b9a7f7d1e8" providerId="ADAL" clId="{F3F916F1-011A-4AA5-9025-298A43EB64C9}" dt="2021-09-29T22:44:00.038" v="139"/>
        <pc:sldMkLst>
          <pc:docMk/>
          <pc:sldMk cId="1969314911" sldId="274"/>
        </pc:sldMkLst>
        <pc:spChg chg="del">
          <ac:chgData name="Elena Diadichenko" userId="0f87987b-cc39-4c37-8777-57b9a7f7d1e8" providerId="ADAL" clId="{F3F916F1-011A-4AA5-9025-298A43EB64C9}" dt="2021-09-29T22:43:49.374" v="135" actId="478"/>
          <ac:spMkLst>
            <pc:docMk/>
            <pc:sldMk cId="1969314911" sldId="274"/>
            <ac:spMk id="10" creationId="{5409504A-43D4-430C-889C-A9356A21A932}"/>
          </ac:spMkLst>
        </pc:spChg>
      </pc:sldChg>
      <pc:sldChg chg="addSp delSp modSp mod">
        <pc:chgData name="Elena Diadichenko" userId="0f87987b-cc39-4c37-8777-57b9a7f7d1e8" providerId="ADAL" clId="{F3F916F1-011A-4AA5-9025-298A43EB64C9}" dt="2021-09-29T23:00:12.214" v="277" actId="113"/>
        <pc:sldMkLst>
          <pc:docMk/>
          <pc:sldMk cId="3019472363" sldId="275"/>
        </pc:sldMkLst>
        <pc:spChg chg="del mod">
          <ac:chgData name="Elena Diadichenko" userId="0f87987b-cc39-4c37-8777-57b9a7f7d1e8" providerId="ADAL" clId="{F3F916F1-011A-4AA5-9025-298A43EB64C9}" dt="2021-09-29T22:48:10.130" v="173"/>
          <ac:spMkLst>
            <pc:docMk/>
            <pc:sldMk cId="3019472363" sldId="275"/>
            <ac:spMk id="4" creationId="{B4D7E787-17B2-4796-B76D-4ECB48E40BFA}"/>
          </ac:spMkLst>
        </pc:spChg>
        <pc:spChg chg="del mod">
          <ac:chgData name="Elena Diadichenko" userId="0f87987b-cc39-4c37-8777-57b9a7f7d1e8" providerId="ADAL" clId="{F3F916F1-011A-4AA5-9025-298A43EB64C9}" dt="2021-09-29T22:57:25.029" v="256" actId="478"/>
          <ac:spMkLst>
            <pc:docMk/>
            <pc:sldMk cId="3019472363" sldId="275"/>
            <ac:spMk id="14" creationId="{7683955F-626B-4D0F-8F7D-342902B546F2}"/>
          </ac:spMkLst>
        </pc:spChg>
        <pc:spChg chg="add del mod">
          <ac:chgData name="Elena Diadichenko" userId="0f87987b-cc39-4c37-8777-57b9a7f7d1e8" providerId="ADAL" clId="{F3F916F1-011A-4AA5-9025-298A43EB64C9}" dt="2021-09-29T22:57:29.702" v="258" actId="478"/>
          <ac:spMkLst>
            <pc:docMk/>
            <pc:sldMk cId="3019472363" sldId="275"/>
            <ac:spMk id="18" creationId="{892FB9F0-1215-4651-A15A-0A426E2407CE}"/>
          </ac:spMkLst>
        </pc:spChg>
        <pc:spChg chg="add mod">
          <ac:chgData name="Elena Diadichenko" userId="0f87987b-cc39-4c37-8777-57b9a7f7d1e8" providerId="ADAL" clId="{F3F916F1-011A-4AA5-9025-298A43EB64C9}" dt="2021-09-29T23:00:12.214" v="277" actId="113"/>
          <ac:spMkLst>
            <pc:docMk/>
            <pc:sldMk cId="3019472363" sldId="275"/>
            <ac:spMk id="21" creationId="{44DCF08F-E922-427F-91F6-F6FD923DF6B6}"/>
          </ac:spMkLst>
        </pc:spChg>
        <pc:picChg chg="del">
          <ac:chgData name="Elena Diadichenko" userId="0f87987b-cc39-4c37-8777-57b9a7f7d1e8" providerId="ADAL" clId="{F3F916F1-011A-4AA5-9025-298A43EB64C9}" dt="2021-09-29T22:48:10.130" v="171" actId="478"/>
          <ac:picMkLst>
            <pc:docMk/>
            <pc:sldMk cId="3019472363" sldId="275"/>
            <ac:picMk id="11" creationId="{741F2C1F-E649-4367-BB5C-439468DCD33E}"/>
          </ac:picMkLst>
        </pc:picChg>
        <pc:picChg chg="del mod">
          <ac:chgData name="Elena Diadichenko" userId="0f87987b-cc39-4c37-8777-57b9a7f7d1e8" providerId="ADAL" clId="{F3F916F1-011A-4AA5-9025-298A43EB64C9}" dt="2021-09-29T22:57:23.610" v="255" actId="478"/>
          <ac:picMkLst>
            <pc:docMk/>
            <pc:sldMk cId="3019472363" sldId="275"/>
            <ac:picMk id="16" creationId="{C07D89EF-BB55-4E64-96D3-F1A79880AEFC}"/>
          </ac:picMkLst>
        </pc:picChg>
        <pc:picChg chg="add del mod">
          <ac:chgData name="Elena Diadichenko" userId="0f87987b-cc39-4c37-8777-57b9a7f7d1e8" providerId="ADAL" clId="{F3F916F1-011A-4AA5-9025-298A43EB64C9}" dt="2021-09-29T22:57:22.539" v="254" actId="478"/>
          <ac:picMkLst>
            <pc:docMk/>
            <pc:sldMk cId="3019472363" sldId="275"/>
            <ac:picMk id="17" creationId="{A12A9AE0-F2E4-4411-91C5-91EED96C61CB}"/>
          </ac:picMkLst>
        </pc:picChg>
        <pc:picChg chg="add mod">
          <ac:chgData name="Elena Diadichenko" userId="0f87987b-cc39-4c37-8777-57b9a7f7d1e8" providerId="ADAL" clId="{F3F916F1-011A-4AA5-9025-298A43EB64C9}" dt="2021-09-29T22:57:54.296" v="260" actId="1076"/>
          <ac:picMkLst>
            <pc:docMk/>
            <pc:sldMk cId="3019472363" sldId="275"/>
            <ac:picMk id="19" creationId="{8F6B3F41-31FF-4CA0-A9B1-89DE05A247DF}"/>
          </ac:picMkLst>
        </pc:picChg>
      </pc:sldChg>
      <pc:sldChg chg="addSp modSp mod">
        <pc:chgData name="Elena Diadichenko" userId="0f87987b-cc39-4c37-8777-57b9a7f7d1e8" providerId="ADAL" clId="{F3F916F1-011A-4AA5-9025-298A43EB64C9}" dt="2021-09-29T22:57:09.390" v="253" actId="20577"/>
        <pc:sldMkLst>
          <pc:docMk/>
          <pc:sldMk cId="2819909274" sldId="276"/>
        </pc:sldMkLst>
        <pc:spChg chg="add mod">
          <ac:chgData name="Elena Diadichenko" userId="0f87987b-cc39-4c37-8777-57b9a7f7d1e8" providerId="ADAL" clId="{F3F916F1-011A-4AA5-9025-298A43EB64C9}" dt="2021-09-29T22:57:09.390" v="253" actId="20577"/>
          <ac:spMkLst>
            <pc:docMk/>
            <pc:sldMk cId="2819909274" sldId="276"/>
            <ac:spMk id="10" creationId="{D8329AE5-A5A7-4A5E-BA93-9F0F044832F6}"/>
          </ac:spMkLst>
        </pc:spChg>
        <pc:picChg chg="add mod">
          <ac:chgData name="Elena Diadichenko" userId="0f87987b-cc39-4c37-8777-57b9a7f7d1e8" providerId="ADAL" clId="{F3F916F1-011A-4AA5-9025-298A43EB64C9}" dt="2021-09-29T22:56:27.140" v="204" actId="1076"/>
          <ac:picMkLst>
            <pc:docMk/>
            <pc:sldMk cId="2819909274" sldId="276"/>
            <ac:picMk id="11" creationId="{77AE2FC6-0FFF-456A-A45D-A0753A3FE35F}"/>
          </ac:picMkLst>
        </pc:picChg>
        <pc:picChg chg="add mod">
          <ac:chgData name="Elena Diadichenko" userId="0f87987b-cc39-4c37-8777-57b9a7f7d1e8" providerId="ADAL" clId="{F3F916F1-011A-4AA5-9025-298A43EB64C9}" dt="2021-09-29T22:57:01.480" v="248" actId="1076"/>
          <ac:picMkLst>
            <pc:docMk/>
            <pc:sldMk cId="2819909274" sldId="276"/>
            <ac:picMk id="12" creationId="{D4B7B0F8-BE6B-42E9-BDAB-5E3DAE25B93F}"/>
          </ac:picMkLst>
        </pc:picChg>
      </pc:sldChg>
      <pc:sldChg chg="addSp modSp mod">
        <pc:chgData name="Elena Diadichenko" userId="0f87987b-cc39-4c37-8777-57b9a7f7d1e8" providerId="ADAL" clId="{F3F916F1-011A-4AA5-9025-298A43EB64C9}" dt="2021-09-29T22:43:30.519" v="132" actId="14100"/>
        <pc:sldMkLst>
          <pc:docMk/>
          <pc:sldMk cId="1332949855" sldId="278"/>
        </pc:sldMkLst>
        <pc:picChg chg="add mod">
          <ac:chgData name="Elena Diadichenko" userId="0f87987b-cc39-4c37-8777-57b9a7f7d1e8" providerId="ADAL" clId="{F3F916F1-011A-4AA5-9025-298A43EB64C9}" dt="2021-09-29T22:43:30.519" v="132" actId="14100"/>
          <ac:picMkLst>
            <pc:docMk/>
            <pc:sldMk cId="1332949855" sldId="278"/>
            <ac:picMk id="4" creationId="{F4C1714D-2ECD-437F-87BD-353A93D38795}"/>
          </ac:picMkLst>
        </pc:picChg>
      </pc:sldChg>
      <pc:sldChg chg="addSp delSp modSp mod">
        <pc:chgData name="Elena Diadichenko" userId="0f87987b-cc39-4c37-8777-57b9a7f7d1e8" providerId="ADAL" clId="{F3F916F1-011A-4AA5-9025-298A43EB64C9}" dt="2021-09-29T22:42:42.979" v="129" actId="1076"/>
        <pc:sldMkLst>
          <pc:docMk/>
          <pc:sldMk cId="2027985330" sldId="279"/>
        </pc:sldMkLst>
        <pc:spChg chg="del">
          <ac:chgData name="Elena Diadichenko" userId="0f87987b-cc39-4c37-8777-57b9a7f7d1e8" providerId="ADAL" clId="{F3F916F1-011A-4AA5-9025-298A43EB64C9}" dt="2021-09-29T22:42:08.905" v="125" actId="478"/>
          <ac:spMkLst>
            <pc:docMk/>
            <pc:sldMk cId="2027985330" sldId="279"/>
            <ac:spMk id="9" creationId="{009E56C5-2D74-4CF0-A2AA-9E2B187CD697}"/>
          </ac:spMkLst>
        </pc:spChg>
        <pc:spChg chg="del">
          <ac:chgData name="Elena Diadichenko" userId="0f87987b-cc39-4c37-8777-57b9a7f7d1e8" providerId="ADAL" clId="{F3F916F1-011A-4AA5-9025-298A43EB64C9}" dt="2021-09-29T22:42:05.436" v="124" actId="478"/>
          <ac:spMkLst>
            <pc:docMk/>
            <pc:sldMk cId="2027985330" sldId="279"/>
            <ac:spMk id="10" creationId="{334AD630-29B9-4553-A31F-D6906A670B5F}"/>
          </ac:spMkLst>
        </pc:spChg>
        <pc:picChg chg="add mod">
          <ac:chgData name="Elena Diadichenko" userId="0f87987b-cc39-4c37-8777-57b9a7f7d1e8" providerId="ADAL" clId="{F3F916F1-011A-4AA5-9025-298A43EB64C9}" dt="2021-09-29T22:42:42.979" v="129" actId="1076"/>
          <ac:picMkLst>
            <pc:docMk/>
            <pc:sldMk cId="2027985330" sldId="279"/>
            <ac:picMk id="4" creationId="{EE57FFB7-C44A-4C8E-9519-E9D816AFDC49}"/>
          </ac:picMkLst>
        </pc:picChg>
        <pc:picChg chg="del">
          <ac:chgData name="Elena Diadichenko" userId="0f87987b-cc39-4c37-8777-57b9a7f7d1e8" providerId="ADAL" clId="{F3F916F1-011A-4AA5-9025-298A43EB64C9}" dt="2021-09-29T22:42:02.377" v="123" actId="478"/>
          <ac:picMkLst>
            <pc:docMk/>
            <pc:sldMk cId="2027985330" sldId="279"/>
            <ac:picMk id="7" creationId="{BC79750D-D368-474C-89DA-5C6723ECE465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2" y="1"/>
            <a:ext cx="2945659" cy="496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225" tIns="45600" rIns="91225" bIns="456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50444" y="1"/>
            <a:ext cx="2945659" cy="496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225" tIns="45600" rIns="91225" bIns="456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919163" y="746125"/>
            <a:ext cx="4959350" cy="371951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79768" y="4715154"/>
            <a:ext cx="5438140" cy="44669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225" tIns="45600" rIns="91225" bIns="456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2" y="9428585"/>
            <a:ext cx="2945659" cy="496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225" tIns="45600" rIns="91225" bIns="456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50444" y="9428585"/>
            <a:ext cx="2945659" cy="496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225" tIns="45600" rIns="91225" bIns="456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65225" y="1239838"/>
            <a:ext cx="4467225" cy="3351212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86" name="Google Shape;86;p1:notes"/>
          <p:cNvSpPr txBox="1">
            <a:spLocks noGrp="1"/>
          </p:cNvSpPr>
          <p:nvPr>
            <p:ph type="body" idx="1"/>
          </p:nvPr>
        </p:nvSpPr>
        <p:spPr>
          <a:xfrm>
            <a:off x="679768" y="4715154"/>
            <a:ext cx="5438140" cy="44669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225" tIns="45600" rIns="91225" bIns="456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87;p1:notes"/>
          <p:cNvSpPr txBox="1">
            <a:spLocks noGrp="1"/>
          </p:cNvSpPr>
          <p:nvPr>
            <p:ph type="sldNum" idx="12"/>
          </p:nvPr>
        </p:nvSpPr>
        <p:spPr>
          <a:xfrm>
            <a:off x="3850444" y="9428585"/>
            <a:ext cx="2945659" cy="496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225" tIns="45600" rIns="91225" bIns="456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1</a:t>
            </a:fld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65225" y="1239838"/>
            <a:ext cx="4467225" cy="3351212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86" name="Google Shape;86;p1:notes"/>
          <p:cNvSpPr txBox="1">
            <a:spLocks noGrp="1"/>
          </p:cNvSpPr>
          <p:nvPr>
            <p:ph type="body" idx="1"/>
          </p:nvPr>
        </p:nvSpPr>
        <p:spPr>
          <a:xfrm>
            <a:off x="679768" y="4715154"/>
            <a:ext cx="5438140" cy="44669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225" tIns="45600" rIns="91225" bIns="456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87;p1:notes"/>
          <p:cNvSpPr txBox="1">
            <a:spLocks noGrp="1"/>
          </p:cNvSpPr>
          <p:nvPr>
            <p:ph type="sldNum" idx="12"/>
          </p:nvPr>
        </p:nvSpPr>
        <p:spPr>
          <a:xfrm>
            <a:off x="3850444" y="9428585"/>
            <a:ext cx="2945659" cy="496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225" tIns="45600" rIns="91225" bIns="456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10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35929067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65225" y="1239838"/>
            <a:ext cx="4467225" cy="3351212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86" name="Google Shape;86;p1:notes"/>
          <p:cNvSpPr txBox="1">
            <a:spLocks noGrp="1"/>
          </p:cNvSpPr>
          <p:nvPr>
            <p:ph type="body" idx="1"/>
          </p:nvPr>
        </p:nvSpPr>
        <p:spPr>
          <a:xfrm>
            <a:off x="679768" y="4715154"/>
            <a:ext cx="5438140" cy="44669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225" tIns="45600" rIns="91225" bIns="456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87;p1:notes"/>
          <p:cNvSpPr txBox="1">
            <a:spLocks noGrp="1"/>
          </p:cNvSpPr>
          <p:nvPr>
            <p:ph type="sldNum" idx="12"/>
          </p:nvPr>
        </p:nvSpPr>
        <p:spPr>
          <a:xfrm>
            <a:off x="3850444" y="9428585"/>
            <a:ext cx="2945659" cy="496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225" tIns="45600" rIns="91225" bIns="456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11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80027940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65225" y="1239838"/>
            <a:ext cx="4467225" cy="3351212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86" name="Google Shape;86;p1:notes"/>
          <p:cNvSpPr txBox="1">
            <a:spLocks noGrp="1"/>
          </p:cNvSpPr>
          <p:nvPr>
            <p:ph type="body" idx="1"/>
          </p:nvPr>
        </p:nvSpPr>
        <p:spPr>
          <a:xfrm>
            <a:off x="679768" y="4715154"/>
            <a:ext cx="5438140" cy="44669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225" tIns="45600" rIns="91225" bIns="456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87;p1:notes"/>
          <p:cNvSpPr txBox="1">
            <a:spLocks noGrp="1"/>
          </p:cNvSpPr>
          <p:nvPr>
            <p:ph type="sldNum" idx="12"/>
          </p:nvPr>
        </p:nvSpPr>
        <p:spPr>
          <a:xfrm>
            <a:off x="3850444" y="9428585"/>
            <a:ext cx="2945659" cy="496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225" tIns="45600" rIns="91225" bIns="456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12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19708658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65225" y="1239838"/>
            <a:ext cx="4467225" cy="3351212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86" name="Google Shape;86;p1:notes"/>
          <p:cNvSpPr txBox="1">
            <a:spLocks noGrp="1"/>
          </p:cNvSpPr>
          <p:nvPr>
            <p:ph type="body" idx="1"/>
          </p:nvPr>
        </p:nvSpPr>
        <p:spPr>
          <a:xfrm>
            <a:off x="679768" y="4715154"/>
            <a:ext cx="5438140" cy="44669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225" tIns="45600" rIns="91225" bIns="456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87;p1:notes"/>
          <p:cNvSpPr txBox="1">
            <a:spLocks noGrp="1"/>
          </p:cNvSpPr>
          <p:nvPr>
            <p:ph type="sldNum" idx="12"/>
          </p:nvPr>
        </p:nvSpPr>
        <p:spPr>
          <a:xfrm>
            <a:off x="3850444" y="9428585"/>
            <a:ext cx="2945659" cy="496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225" tIns="45600" rIns="91225" bIns="456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13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7068273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65225" y="1239838"/>
            <a:ext cx="4467225" cy="3351212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86" name="Google Shape;86;p1:notes"/>
          <p:cNvSpPr txBox="1">
            <a:spLocks noGrp="1"/>
          </p:cNvSpPr>
          <p:nvPr>
            <p:ph type="body" idx="1"/>
          </p:nvPr>
        </p:nvSpPr>
        <p:spPr>
          <a:xfrm>
            <a:off x="679768" y="4715154"/>
            <a:ext cx="5438140" cy="44669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225" tIns="45600" rIns="91225" bIns="456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87;p1:notes"/>
          <p:cNvSpPr txBox="1">
            <a:spLocks noGrp="1"/>
          </p:cNvSpPr>
          <p:nvPr>
            <p:ph type="sldNum" idx="12"/>
          </p:nvPr>
        </p:nvSpPr>
        <p:spPr>
          <a:xfrm>
            <a:off x="3850444" y="9428585"/>
            <a:ext cx="2945659" cy="496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225" tIns="45600" rIns="91225" bIns="456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14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58551563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65225" y="1239838"/>
            <a:ext cx="4467225" cy="3351212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86" name="Google Shape;86;p1:notes"/>
          <p:cNvSpPr txBox="1">
            <a:spLocks noGrp="1"/>
          </p:cNvSpPr>
          <p:nvPr>
            <p:ph type="body" idx="1"/>
          </p:nvPr>
        </p:nvSpPr>
        <p:spPr>
          <a:xfrm>
            <a:off x="679768" y="4715154"/>
            <a:ext cx="5438140" cy="44669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225" tIns="45600" rIns="91225" bIns="456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87;p1:notes"/>
          <p:cNvSpPr txBox="1">
            <a:spLocks noGrp="1"/>
          </p:cNvSpPr>
          <p:nvPr>
            <p:ph type="sldNum" idx="12"/>
          </p:nvPr>
        </p:nvSpPr>
        <p:spPr>
          <a:xfrm>
            <a:off x="3850444" y="9428585"/>
            <a:ext cx="2945659" cy="496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225" tIns="45600" rIns="91225" bIns="456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15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42895204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65225" y="1239838"/>
            <a:ext cx="4467225" cy="3351212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86" name="Google Shape;86;p1:notes"/>
          <p:cNvSpPr txBox="1">
            <a:spLocks noGrp="1"/>
          </p:cNvSpPr>
          <p:nvPr>
            <p:ph type="body" idx="1"/>
          </p:nvPr>
        </p:nvSpPr>
        <p:spPr>
          <a:xfrm>
            <a:off x="679768" y="4715154"/>
            <a:ext cx="5438140" cy="44669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225" tIns="45600" rIns="91225" bIns="456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87;p1:notes"/>
          <p:cNvSpPr txBox="1">
            <a:spLocks noGrp="1"/>
          </p:cNvSpPr>
          <p:nvPr>
            <p:ph type="sldNum" idx="12"/>
          </p:nvPr>
        </p:nvSpPr>
        <p:spPr>
          <a:xfrm>
            <a:off x="3850444" y="9428585"/>
            <a:ext cx="2945659" cy="496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225" tIns="45600" rIns="91225" bIns="456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16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59691431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65225" y="1239838"/>
            <a:ext cx="4467225" cy="3351212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86" name="Google Shape;86;p1:notes"/>
          <p:cNvSpPr txBox="1">
            <a:spLocks noGrp="1"/>
          </p:cNvSpPr>
          <p:nvPr>
            <p:ph type="body" idx="1"/>
          </p:nvPr>
        </p:nvSpPr>
        <p:spPr>
          <a:xfrm>
            <a:off x="679768" y="4715154"/>
            <a:ext cx="5438140" cy="44669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225" tIns="45600" rIns="91225" bIns="456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87;p1:notes"/>
          <p:cNvSpPr txBox="1">
            <a:spLocks noGrp="1"/>
          </p:cNvSpPr>
          <p:nvPr>
            <p:ph type="sldNum" idx="12"/>
          </p:nvPr>
        </p:nvSpPr>
        <p:spPr>
          <a:xfrm>
            <a:off x="3850444" y="9428585"/>
            <a:ext cx="2945659" cy="496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225" tIns="45600" rIns="91225" bIns="456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17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2333428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65225" y="1239838"/>
            <a:ext cx="4467225" cy="3351212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86" name="Google Shape;86;p1:notes"/>
          <p:cNvSpPr txBox="1">
            <a:spLocks noGrp="1"/>
          </p:cNvSpPr>
          <p:nvPr>
            <p:ph type="body" idx="1"/>
          </p:nvPr>
        </p:nvSpPr>
        <p:spPr>
          <a:xfrm>
            <a:off x="679768" y="4715154"/>
            <a:ext cx="5438140" cy="44669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225" tIns="45600" rIns="91225" bIns="456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87;p1:notes"/>
          <p:cNvSpPr txBox="1">
            <a:spLocks noGrp="1"/>
          </p:cNvSpPr>
          <p:nvPr>
            <p:ph type="sldNum" idx="12"/>
          </p:nvPr>
        </p:nvSpPr>
        <p:spPr>
          <a:xfrm>
            <a:off x="3850444" y="9428585"/>
            <a:ext cx="2945659" cy="496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225" tIns="45600" rIns="91225" bIns="456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18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205456417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65225" y="1239838"/>
            <a:ext cx="4467225" cy="3351212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86" name="Google Shape;86;p1:notes"/>
          <p:cNvSpPr txBox="1">
            <a:spLocks noGrp="1"/>
          </p:cNvSpPr>
          <p:nvPr>
            <p:ph type="body" idx="1"/>
          </p:nvPr>
        </p:nvSpPr>
        <p:spPr>
          <a:xfrm>
            <a:off x="679768" y="4715154"/>
            <a:ext cx="5438140" cy="44669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225" tIns="45600" rIns="91225" bIns="456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87;p1:notes"/>
          <p:cNvSpPr txBox="1">
            <a:spLocks noGrp="1"/>
          </p:cNvSpPr>
          <p:nvPr>
            <p:ph type="sldNum" idx="12"/>
          </p:nvPr>
        </p:nvSpPr>
        <p:spPr>
          <a:xfrm>
            <a:off x="3850444" y="9428585"/>
            <a:ext cx="2945659" cy="496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225" tIns="45600" rIns="91225" bIns="456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19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97962433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65225" y="1239838"/>
            <a:ext cx="4467225" cy="3351212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86" name="Google Shape;86;p1:notes"/>
          <p:cNvSpPr txBox="1">
            <a:spLocks noGrp="1"/>
          </p:cNvSpPr>
          <p:nvPr>
            <p:ph type="body" idx="1"/>
          </p:nvPr>
        </p:nvSpPr>
        <p:spPr>
          <a:xfrm>
            <a:off x="679768" y="4715154"/>
            <a:ext cx="5438140" cy="44669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225" tIns="45600" rIns="91225" bIns="456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87;p1:notes"/>
          <p:cNvSpPr txBox="1">
            <a:spLocks noGrp="1"/>
          </p:cNvSpPr>
          <p:nvPr>
            <p:ph type="sldNum" idx="12"/>
          </p:nvPr>
        </p:nvSpPr>
        <p:spPr>
          <a:xfrm>
            <a:off x="3850444" y="9428585"/>
            <a:ext cx="2945659" cy="496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225" tIns="45600" rIns="91225" bIns="456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2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934506476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65225" y="1239838"/>
            <a:ext cx="4467225" cy="3351212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86" name="Google Shape;86;p1:notes"/>
          <p:cNvSpPr txBox="1">
            <a:spLocks noGrp="1"/>
          </p:cNvSpPr>
          <p:nvPr>
            <p:ph type="body" idx="1"/>
          </p:nvPr>
        </p:nvSpPr>
        <p:spPr>
          <a:xfrm>
            <a:off x="679768" y="4715154"/>
            <a:ext cx="5438140" cy="44669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225" tIns="45600" rIns="91225" bIns="456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87;p1:notes"/>
          <p:cNvSpPr txBox="1">
            <a:spLocks noGrp="1"/>
          </p:cNvSpPr>
          <p:nvPr>
            <p:ph type="sldNum" idx="12"/>
          </p:nvPr>
        </p:nvSpPr>
        <p:spPr>
          <a:xfrm>
            <a:off x="3850444" y="9428585"/>
            <a:ext cx="2945659" cy="496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225" tIns="45600" rIns="91225" bIns="456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20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863751770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65225" y="1239838"/>
            <a:ext cx="4467225" cy="3351212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86" name="Google Shape;86;p1:notes"/>
          <p:cNvSpPr txBox="1">
            <a:spLocks noGrp="1"/>
          </p:cNvSpPr>
          <p:nvPr>
            <p:ph type="body" idx="1"/>
          </p:nvPr>
        </p:nvSpPr>
        <p:spPr>
          <a:xfrm>
            <a:off x="679768" y="4715154"/>
            <a:ext cx="5438140" cy="44669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225" tIns="45600" rIns="91225" bIns="456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87;p1:notes"/>
          <p:cNvSpPr txBox="1">
            <a:spLocks noGrp="1"/>
          </p:cNvSpPr>
          <p:nvPr>
            <p:ph type="sldNum" idx="12"/>
          </p:nvPr>
        </p:nvSpPr>
        <p:spPr>
          <a:xfrm>
            <a:off x="3850444" y="9428585"/>
            <a:ext cx="2945659" cy="496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225" tIns="45600" rIns="91225" bIns="456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21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07433852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65225" y="1239838"/>
            <a:ext cx="4467225" cy="3351212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86" name="Google Shape;86;p1:notes"/>
          <p:cNvSpPr txBox="1">
            <a:spLocks noGrp="1"/>
          </p:cNvSpPr>
          <p:nvPr>
            <p:ph type="body" idx="1"/>
          </p:nvPr>
        </p:nvSpPr>
        <p:spPr>
          <a:xfrm>
            <a:off x="679768" y="4715154"/>
            <a:ext cx="5438140" cy="44669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225" tIns="45600" rIns="91225" bIns="456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87;p1:notes"/>
          <p:cNvSpPr txBox="1">
            <a:spLocks noGrp="1"/>
          </p:cNvSpPr>
          <p:nvPr>
            <p:ph type="sldNum" idx="12"/>
          </p:nvPr>
        </p:nvSpPr>
        <p:spPr>
          <a:xfrm>
            <a:off x="3850444" y="9428585"/>
            <a:ext cx="2945659" cy="496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225" tIns="45600" rIns="91225" bIns="456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3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15074769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65225" y="1239838"/>
            <a:ext cx="4467225" cy="3351212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86" name="Google Shape;86;p1:notes"/>
          <p:cNvSpPr txBox="1">
            <a:spLocks noGrp="1"/>
          </p:cNvSpPr>
          <p:nvPr>
            <p:ph type="body" idx="1"/>
          </p:nvPr>
        </p:nvSpPr>
        <p:spPr>
          <a:xfrm>
            <a:off x="679768" y="4715154"/>
            <a:ext cx="5438140" cy="44669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225" tIns="45600" rIns="91225" bIns="456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87;p1:notes"/>
          <p:cNvSpPr txBox="1">
            <a:spLocks noGrp="1"/>
          </p:cNvSpPr>
          <p:nvPr>
            <p:ph type="sldNum" idx="12"/>
          </p:nvPr>
        </p:nvSpPr>
        <p:spPr>
          <a:xfrm>
            <a:off x="3850444" y="9428585"/>
            <a:ext cx="2945659" cy="496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225" tIns="45600" rIns="91225" bIns="456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4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37418601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65225" y="1239838"/>
            <a:ext cx="4467225" cy="3351212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86" name="Google Shape;86;p1:notes"/>
          <p:cNvSpPr txBox="1">
            <a:spLocks noGrp="1"/>
          </p:cNvSpPr>
          <p:nvPr>
            <p:ph type="body" idx="1"/>
          </p:nvPr>
        </p:nvSpPr>
        <p:spPr>
          <a:xfrm>
            <a:off x="679768" y="4715154"/>
            <a:ext cx="5438140" cy="44669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225" tIns="45600" rIns="91225" bIns="456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87;p1:notes"/>
          <p:cNvSpPr txBox="1">
            <a:spLocks noGrp="1"/>
          </p:cNvSpPr>
          <p:nvPr>
            <p:ph type="sldNum" idx="12"/>
          </p:nvPr>
        </p:nvSpPr>
        <p:spPr>
          <a:xfrm>
            <a:off x="3850444" y="9428585"/>
            <a:ext cx="2945659" cy="496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225" tIns="45600" rIns="91225" bIns="456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5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21406554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65225" y="1239838"/>
            <a:ext cx="4467225" cy="3351212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86" name="Google Shape;86;p1:notes"/>
          <p:cNvSpPr txBox="1">
            <a:spLocks noGrp="1"/>
          </p:cNvSpPr>
          <p:nvPr>
            <p:ph type="body" idx="1"/>
          </p:nvPr>
        </p:nvSpPr>
        <p:spPr>
          <a:xfrm>
            <a:off x="679768" y="4715154"/>
            <a:ext cx="5438140" cy="44669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225" tIns="45600" rIns="91225" bIns="456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87;p1:notes"/>
          <p:cNvSpPr txBox="1">
            <a:spLocks noGrp="1"/>
          </p:cNvSpPr>
          <p:nvPr>
            <p:ph type="sldNum" idx="12"/>
          </p:nvPr>
        </p:nvSpPr>
        <p:spPr>
          <a:xfrm>
            <a:off x="3850444" y="9428585"/>
            <a:ext cx="2945659" cy="496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225" tIns="45600" rIns="91225" bIns="456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6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31199969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65225" y="1239838"/>
            <a:ext cx="4467225" cy="3351212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86" name="Google Shape;86;p1:notes"/>
          <p:cNvSpPr txBox="1">
            <a:spLocks noGrp="1"/>
          </p:cNvSpPr>
          <p:nvPr>
            <p:ph type="body" idx="1"/>
          </p:nvPr>
        </p:nvSpPr>
        <p:spPr>
          <a:xfrm>
            <a:off x="679768" y="4715154"/>
            <a:ext cx="5438140" cy="44669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225" tIns="45600" rIns="91225" bIns="456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87;p1:notes"/>
          <p:cNvSpPr txBox="1">
            <a:spLocks noGrp="1"/>
          </p:cNvSpPr>
          <p:nvPr>
            <p:ph type="sldNum" idx="12"/>
          </p:nvPr>
        </p:nvSpPr>
        <p:spPr>
          <a:xfrm>
            <a:off x="3850444" y="9428585"/>
            <a:ext cx="2945659" cy="496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225" tIns="45600" rIns="91225" bIns="456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7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33247291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65225" y="1239838"/>
            <a:ext cx="4467225" cy="3351212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86" name="Google Shape;86;p1:notes"/>
          <p:cNvSpPr txBox="1">
            <a:spLocks noGrp="1"/>
          </p:cNvSpPr>
          <p:nvPr>
            <p:ph type="body" idx="1"/>
          </p:nvPr>
        </p:nvSpPr>
        <p:spPr>
          <a:xfrm>
            <a:off x="679768" y="4715154"/>
            <a:ext cx="5438140" cy="44669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225" tIns="45600" rIns="91225" bIns="456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87;p1:notes"/>
          <p:cNvSpPr txBox="1">
            <a:spLocks noGrp="1"/>
          </p:cNvSpPr>
          <p:nvPr>
            <p:ph type="sldNum" idx="12"/>
          </p:nvPr>
        </p:nvSpPr>
        <p:spPr>
          <a:xfrm>
            <a:off x="3850444" y="9428585"/>
            <a:ext cx="2945659" cy="496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225" tIns="45600" rIns="91225" bIns="456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8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5223969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65225" y="1239838"/>
            <a:ext cx="4467225" cy="3351212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86" name="Google Shape;86;p1:notes"/>
          <p:cNvSpPr txBox="1">
            <a:spLocks noGrp="1"/>
          </p:cNvSpPr>
          <p:nvPr>
            <p:ph type="body" idx="1"/>
          </p:nvPr>
        </p:nvSpPr>
        <p:spPr>
          <a:xfrm>
            <a:off x="679768" y="4715154"/>
            <a:ext cx="5438140" cy="44669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225" tIns="45600" rIns="91225" bIns="456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87;p1:notes"/>
          <p:cNvSpPr txBox="1">
            <a:spLocks noGrp="1"/>
          </p:cNvSpPr>
          <p:nvPr>
            <p:ph type="sldNum" idx="12"/>
          </p:nvPr>
        </p:nvSpPr>
        <p:spPr>
          <a:xfrm>
            <a:off x="3850444" y="9428585"/>
            <a:ext cx="2945659" cy="496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225" tIns="45600" rIns="91225" bIns="456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9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53175050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Пустой слайд" type="blank">
  <p:cSld name="BLANK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2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2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2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раздела" type="secHead">
  <p:cSld name="SECTION_HEADER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5"/>
          <p:cNvSpPr txBox="1"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/>
              <a:buNone/>
              <a:defRPr sz="4000" b="1" cap="none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3" name="Google Shape;33;p5"/>
          <p:cNvSpPr txBox="1"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1pPr>
            <a:lvl2pPr marL="914400" lvl="1" indent="-228600" algn="l"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marL="1371600" lvl="2" indent="-228600" algn="l"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3pPr>
            <a:lvl4pPr marL="1828800" lvl="3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marL="2286000" lvl="4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marL="2743200" lvl="5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marL="3200400" lvl="6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marL="3657600" lvl="7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marL="4114800" lvl="8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4" name="Google Shape;34;p5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5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6" name="Google Shape;36;p5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Два объекта" type="twoObj">
  <p:cSld name="TWO_OBJECTS"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6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6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marL="914400" lvl="1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marL="1371600" lvl="2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40" name="Google Shape;40;p6"/>
          <p:cNvSpPr txBox="1">
            <a:spLocks noGrp="1"/>
          </p:cNvSpPr>
          <p:nvPr>
            <p:ph type="body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marL="914400" lvl="1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marL="1371600" lvl="2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41" name="Google Shape;41;p6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6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3" name="Google Shape;43;p6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Сравнение" type="twoTxTwoObj">
  <p:cSld name="TWO_OBJECTS_WITH_TEXT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7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6" name="Google Shape;46;p7"/>
          <p:cNvSpPr txBox="1"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7" name="Google Shape;47;p7"/>
          <p:cNvSpPr txBox="1">
            <a:spLocks noGrp="1"/>
          </p:cNvSpPr>
          <p:nvPr>
            <p:ph type="body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marL="2286000" lvl="4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marL="2743200" lvl="5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48" name="Google Shape;48;p7"/>
          <p:cNvSpPr txBox="1">
            <a:spLocks noGrp="1"/>
          </p:cNvSpPr>
          <p:nvPr>
            <p:ph type="body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9" name="Google Shape;49;p7"/>
          <p:cNvSpPr txBox="1">
            <a:spLocks noGrp="1"/>
          </p:cNvSpPr>
          <p:nvPr>
            <p:ph type="body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marL="2286000" lvl="4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marL="2743200" lvl="5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50" name="Google Shape;50;p7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7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7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Объект с подписью" type="objTx">
  <p:cSld name="OBJECT_WITH_CAPTION_TEXT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9"/>
          <p:cNvSpPr txBox="1"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000"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9"/>
          <p:cNvSpPr txBox="1">
            <a:spLocks noGrp="1"/>
          </p:cNvSpPr>
          <p:nvPr>
            <p:ph type="body"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4318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  <a:defRPr sz="2800"/>
            </a:lvl2pPr>
            <a:lvl3pPr marL="1371600" lvl="2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4pPr>
            <a:lvl5pPr marL="2286000" lvl="4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»"/>
              <a:defRPr sz="2000"/>
            </a:lvl5pPr>
            <a:lvl6pPr marL="2743200" lvl="5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61" name="Google Shape;61;p9"/>
          <p:cNvSpPr txBox="1">
            <a:spLocks noGrp="1"/>
          </p:cNvSpPr>
          <p:nvPr>
            <p:ph type="body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62" name="Google Shape;62;p9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9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9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Рисунок с подписью" type="picTx">
  <p:cSld name="PICTURE_WITH_CAPTION_TEXT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0"/>
          <p:cNvSpPr txBox="1"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000"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10"/>
          <p:cNvSpPr>
            <a:spLocks noGrp="1"/>
          </p:cNvSpPr>
          <p:nvPr>
            <p:ph type="pic" idx="2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8" name="Google Shape;68;p10"/>
          <p:cNvSpPr txBox="1">
            <a:spLocks noGrp="1"/>
          </p:cNvSpPr>
          <p:nvPr>
            <p:ph type="body" idx="1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69" name="Google Shape;69;p10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10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1" name="Google Shape;71;p10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и вертикальный текст" type="vertTx">
  <p:cSld name="VERTICAL_TEXT"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1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4" name="Google Shape;74;p11"/>
          <p:cNvSpPr txBox="1">
            <a:spLocks noGrp="1"/>
          </p:cNvSpPr>
          <p:nvPr>
            <p:ph type="body" idx="1"/>
          </p:nvPr>
        </p:nvSpPr>
        <p:spPr>
          <a:xfrm rot="5400000">
            <a:off x="2309018" y="-251619"/>
            <a:ext cx="4525963" cy="822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5" name="Google Shape;75;p11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11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11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Вертикальный заголовок и текст" type="vertTitleAndTx">
  <p:cSld name="VERTICAL_TITLE_AND_VERTICAL_TEXT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2"/>
          <p:cNvSpPr txBox="1">
            <a:spLocks noGrp="1"/>
          </p:cNvSpPr>
          <p:nvPr>
            <p:ph type="title"/>
          </p:nvPr>
        </p:nvSpPr>
        <p:spPr>
          <a:xfrm rot="5400000">
            <a:off x="4732337" y="2171700"/>
            <a:ext cx="5851525" cy="20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12"/>
          <p:cNvSpPr txBox="1">
            <a:spLocks noGrp="1"/>
          </p:cNvSpPr>
          <p:nvPr>
            <p:ph type="body" idx="1"/>
          </p:nvPr>
        </p:nvSpPr>
        <p:spPr>
          <a:xfrm rot="5400000">
            <a:off x="541338" y="190501"/>
            <a:ext cx="5851525" cy="601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1" name="Google Shape;81;p12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12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12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27000">
              <a:schemeClr val="accent1">
                <a:lumMod val="5000"/>
                <a:lumOff val="95000"/>
              </a:schemeClr>
            </a:gs>
            <a:gs pos="68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" name="Google Shape;11;p1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318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1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1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1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51" r:id="rId2"/>
    <p:sldLayoutId id="2147483652" r:id="rId3"/>
    <p:sldLayoutId id="2147483653" r:id="rId4"/>
    <p:sldLayoutId id="2147483655" r:id="rId5"/>
    <p:sldLayoutId id="2147483656" r:id="rId6"/>
    <p:sldLayoutId id="2147483657" r:id="rId7"/>
    <p:sldLayoutId id="2147483658" r:id="rId8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3.png"/><Relationship Id="rId4" Type="http://schemas.openxmlformats.org/officeDocument/2006/relationships/image" Target="../media/image2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5.png"/><Relationship Id="rId5" Type="http://schemas.openxmlformats.org/officeDocument/2006/relationships/image" Target="../media/image3.png"/><Relationship Id="rId4" Type="http://schemas.openxmlformats.org/officeDocument/2006/relationships/image" Target="../media/image2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6.png"/><Relationship Id="rId5" Type="http://schemas.openxmlformats.org/officeDocument/2006/relationships/image" Target="../media/image3.png"/><Relationship Id="rId4" Type="http://schemas.openxmlformats.org/officeDocument/2006/relationships/image" Target="../media/image2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7.png"/><Relationship Id="rId5" Type="http://schemas.openxmlformats.org/officeDocument/2006/relationships/image" Target="../media/image3.png"/><Relationship Id="rId4" Type="http://schemas.openxmlformats.org/officeDocument/2006/relationships/image" Target="../media/image2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8.png"/><Relationship Id="rId5" Type="http://schemas.openxmlformats.org/officeDocument/2006/relationships/image" Target="../media/image3.png"/><Relationship Id="rId4" Type="http://schemas.openxmlformats.org/officeDocument/2006/relationships/image" Target="../media/image2.jp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9.png"/><Relationship Id="rId5" Type="http://schemas.openxmlformats.org/officeDocument/2006/relationships/image" Target="../media/image3.png"/><Relationship Id="rId4" Type="http://schemas.openxmlformats.org/officeDocument/2006/relationships/image" Target="../media/image2.jp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0.png"/><Relationship Id="rId5" Type="http://schemas.openxmlformats.org/officeDocument/2006/relationships/image" Target="../media/image3.png"/><Relationship Id="rId4" Type="http://schemas.openxmlformats.org/officeDocument/2006/relationships/image" Target="../media/image2.jp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1.png"/><Relationship Id="rId5" Type="http://schemas.openxmlformats.org/officeDocument/2006/relationships/image" Target="../media/image3.png"/><Relationship Id="rId4" Type="http://schemas.openxmlformats.org/officeDocument/2006/relationships/image" Target="../media/image2.jp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3.png"/><Relationship Id="rId4" Type="http://schemas.openxmlformats.org/officeDocument/2006/relationships/image" Target="../media/image2.jp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3.png"/><Relationship Id="rId4" Type="http://schemas.openxmlformats.org/officeDocument/2006/relationships/image" Target="../media/image2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6.png"/><Relationship Id="rId5" Type="http://schemas.openxmlformats.org/officeDocument/2006/relationships/image" Target="../media/image3.png"/><Relationship Id="rId4" Type="http://schemas.openxmlformats.org/officeDocument/2006/relationships/image" Target="../media/image2.jp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1.png"/><Relationship Id="rId7" Type="http://schemas.openxmlformats.org/officeDocument/2006/relationships/hyperlink" Target="https://clck.ru/UDSwp" TargetMode="External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3.xml"/><Relationship Id="rId6" Type="http://schemas.openxmlformats.org/officeDocument/2006/relationships/hyperlink" Target="https://clck.ru/UDTYY" TargetMode="External"/><Relationship Id="rId5" Type="http://schemas.openxmlformats.org/officeDocument/2006/relationships/image" Target="../media/image3.png"/><Relationship Id="rId4" Type="http://schemas.openxmlformats.org/officeDocument/2006/relationships/image" Target="../media/image2.jpg"/><Relationship Id="rId9" Type="http://schemas.openxmlformats.org/officeDocument/2006/relationships/image" Target="../media/image23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4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4.png"/><Relationship Id="rId5" Type="http://schemas.openxmlformats.org/officeDocument/2006/relationships/image" Target="../media/image3.png"/><Relationship Id="rId4" Type="http://schemas.openxmlformats.org/officeDocument/2006/relationships/image" Target="../media/image2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7.png"/><Relationship Id="rId5" Type="http://schemas.openxmlformats.org/officeDocument/2006/relationships/image" Target="../media/image3.png"/><Relationship Id="rId4" Type="http://schemas.openxmlformats.org/officeDocument/2006/relationships/image" Target="../media/image2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3.png"/><Relationship Id="rId4" Type="http://schemas.openxmlformats.org/officeDocument/2006/relationships/image" Target="../media/image2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8.png"/><Relationship Id="rId5" Type="http://schemas.openxmlformats.org/officeDocument/2006/relationships/image" Target="../media/image3.png"/><Relationship Id="rId4" Type="http://schemas.openxmlformats.org/officeDocument/2006/relationships/image" Target="../media/image2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9.png"/><Relationship Id="rId5" Type="http://schemas.openxmlformats.org/officeDocument/2006/relationships/image" Target="../media/image3.png"/><Relationship Id="rId4" Type="http://schemas.openxmlformats.org/officeDocument/2006/relationships/image" Target="../media/image2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0.png"/><Relationship Id="rId5" Type="http://schemas.openxmlformats.org/officeDocument/2006/relationships/image" Target="../media/image3.png"/><Relationship Id="rId4" Type="http://schemas.openxmlformats.org/officeDocument/2006/relationships/image" Target="../media/image2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2.png"/><Relationship Id="rId5" Type="http://schemas.openxmlformats.org/officeDocument/2006/relationships/image" Target="../media/image3.png"/><Relationship Id="rId4" Type="http://schemas.openxmlformats.org/officeDocument/2006/relationships/image" Target="../media/image2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1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3.png"/><Relationship Id="rId5" Type="http://schemas.openxmlformats.org/officeDocument/2006/relationships/image" Target="../media/image3.png"/><Relationship Id="rId4" Type="http://schemas.openxmlformats.org/officeDocument/2006/relationships/image" Target="../media/image2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13"/>
          <p:cNvSpPr txBox="1"/>
          <p:nvPr/>
        </p:nvSpPr>
        <p:spPr>
          <a:xfrm>
            <a:off x="0" y="5449409"/>
            <a:ext cx="8565661" cy="3000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>
              <a:solidFill>
                <a:schemeClr val="lt1"/>
              </a:solidFill>
              <a:latin typeface="Arial Narrow"/>
              <a:ea typeface="Arial Narrow"/>
              <a:cs typeface="Arial Narrow"/>
              <a:sym typeface="Arial Narrow"/>
            </a:endParaRPr>
          </a:p>
        </p:txBody>
      </p:sp>
      <p:sp>
        <p:nvSpPr>
          <p:cNvPr id="90" name="Google Shape;90;p13"/>
          <p:cNvSpPr txBox="1"/>
          <p:nvPr/>
        </p:nvSpPr>
        <p:spPr>
          <a:xfrm>
            <a:off x="-6898" y="1571948"/>
            <a:ext cx="9157795" cy="52335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>
              <a:lnSpc>
                <a:spcPct val="115000"/>
              </a:lnSpc>
            </a:pPr>
            <a:r>
              <a:rPr lang="ru-RU" sz="1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					</a:t>
            </a:r>
            <a:r>
              <a:rPr lang="en-US" sz="1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II</a:t>
            </a:r>
            <a:r>
              <a:rPr lang="ru-RU" sz="1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-й МЕЖДУНАРОДНЫЙ ФОРУМ</a:t>
            </a:r>
            <a:endParaRPr lang="ru-RU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</a:pPr>
            <a:r>
              <a:rPr lang="ru-RU" sz="1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					«ПРОБЛЕМЫ ДЕТСТВА В ФОКУСЕ 					МЕЖДИСЦИПЛИНАРНЫХ 						ИССЛЕДОВАНИЙ»</a:t>
            </a:r>
            <a:endParaRPr lang="ru-RU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endParaRPr lang="ru-RU" sz="2800" b="1" dirty="0">
              <a:solidFill>
                <a:srgbClr val="0070C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r>
              <a:rPr lang="ru-RU" sz="2400" b="1" dirty="0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ИНТЕРНЕТ-АДДИКЦИЯ ПОКОЛЕНИЯ АЛЬФА</a:t>
            </a:r>
            <a:r>
              <a:rPr lang="ru-RU" sz="24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                </a:t>
            </a:r>
            <a:r>
              <a:rPr lang="en-US" sz="1800" b="1" dirty="0">
                <a:solidFill>
                  <a:schemeClr val="bg2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			</a:t>
            </a:r>
            <a:endParaRPr lang="ru-RU" sz="1800" b="1" dirty="0">
              <a:solidFill>
                <a:schemeClr val="bg2"/>
              </a:solidFill>
              <a:latin typeface="Times New Roman" panose="02020603050405020304" pitchFamily="18" charset="0"/>
              <a:ea typeface="Cambria"/>
              <a:cs typeface="Times New Roman" panose="02020603050405020304" pitchFamily="18" charset="0"/>
              <a:sym typeface="Cambria"/>
            </a:endParaRPr>
          </a:p>
          <a:p>
            <a:r>
              <a:rPr lang="ru-RU" sz="1800" b="1" dirty="0">
                <a:solidFill>
                  <a:schemeClr val="bg2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				</a:t>
            </a:r>
            <a:r>
              <a:rPr lang="ru-RU" sz="2000" b="1" dirty="0">
                <a:solidFill>
                  <a:schemeClr val="bg2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ДЯДИЧЕНКО ЕЛЕНА АБРАМОВНА</a:t>
            </a:r>
            <a:r>
              <a:rPr lang="en-US" sz="2000" b="1" dirty="0">
                <a:solidFill>
                  <a:schemeClr val="accent1">
                    <a:lumMod val="75000"/>
                  </a:schemeClr>
                </a:solidFill>
                <a:latin typeface="Aharoni" panose="02010803020104030203" pitchFamily="2" charset="-79"/>
                <a:ea typeface="Cambria"/>
                <a:cs typeface="Aharoni" panose="02010803020104030203" pitchFamily="2" charset="-79"/>
                <a:sym typeface="Cambria"/>
              </a:rPr>
              <a:t>,</a:t>
            </a:r>
            <a:r>
              <a:rPr lang="ru-RU" sz="2000" b="1" dirty="0">
                <a:solidFill>
                  <a:schemeClr val="accent1">
                    <a:lumMod val="75000"/>
                  </a:schemeClr>
                </a:solidFill>
                <a:latin typeface="Aharoni" panose="02010803020104030203" pitchFamily="2" charset="-79"/>
                <a:ea typeface="Cambria"/>
                <a:cs typeface="Aharoni" panose="02010803020104030203" pitchFamily="2" charset="-79"/>
                <a:sym typeface="Cambria"/>
              </a:rPr>
              <a:t> </a:t>
            </a:r>
            <a:endParaRPr lang="en-US" sz="2000" b="1" dirty="0">
              <a:solidFill>
                <a:schemeClr val="accent1">
                  <a:lumMod val="75000"/>
                </a:schemeClr>
              </a:solidFill>
              <a:latin typeface="Aharoni" panose="02010803020104030203" pitchFamily="2" charset="-79"/>
              <a:ea typeface="Cambria"/>
              <a:cs typeface="Aharoni" panose="02010803020104030203" pitchFamily="2" charset="-79"/>
              <a:sym typeface="Cambria"/>
            </a:endParaRPr>
          </a:p>
          <a:p>
            <a:r>
              <a:rPr lang="en-US" sz="2400" b="1" dirty="0">
                <a:solidFill>
                  <a:schemeClr val="accent1">
                    <a:lumMod val="75000"/>
                  </a:schemeClr>
                </a:solidFill>
                <a:latin typeface="Aharoni" panose="02010803020104030203" pitchFamily="2" charset="-79"/>
                <a:ea typeface="Cambria"/>
                <a:cs typeface="Aharoni" panose="02010803020104030203" pitchFamily="2" charset="-79"/>
                <a:sym typeface="Cambria"/>
              </a:rPr>
              <a:t>				</a:t>
            </a:r>
            <a:r>
              <a:rPr lang="ru-RU" sz="1800" b="1" dirty="0">
                <a:solidFill>
                  <a:schemeClr val="accent1">
                    <a:lumMod val="75000"/>
                  </a:schemeClr>
                </a:solidFill>
                <a:latin typeface="Aharoni" panose="02010803020104030203" pitchFamily="2" charset="-79"/>
                <a:ea typeface="Cambria"/>
                <a:cs typeface="Aharoni" panose="02010803020104030203" pitchFamily="2" charset="-79"/>
                <a:sym typeface="Cambria"/>
              </a:rPr>
              <a:t>Кандидат педагогических наук, доцент 					Академии психологии и педагогики </a:t>
            </a:r>
          </a:p>
          <a:p>
            <a:r>
              <a:rPr lang="ru-RU" sz="1800" b="1" dirty="0">
                <a:solidFill>
                  <a:schemeClr val="accent1">
                    <a:lumMod val="75000"/>
                  </a:schemeClr>
                </a:solidFill>
                <a:latin typeface="Aharoni" panose="02010803020104030203" pitchFamily="2" charset="-79"/>
                <a:ea typeface="Cambria"/>
                <a:cs typeface="Aharoni" panose="02010803020104030203" pitchFamily="2" charset="-79"/>
                <a:sym typeface="Cambria"/>
              </a:rPr>
              <a:t>				Южного федерального университета</a:t>
            </a:r>
            <a:r>
              <a:rPr lang="ru-RU" sz="1800" b="0" i="0" dirty="0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cs typeface="Aharoni" panose="02010803020104030203" pitchFamily="2" charset="-79"/>
              </a:rPr>
              <a:t>	</a:t>
            </a:r>
            <a:r>
              <a:rPr lang="ru-RU" sz="2000" b="0" i="0" dirty="0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cs typeface="Aharoni" panose="02010803020104030203" pitchFamily="2" charset="-79"/>
              </a:rPr>
              <a:t>				</a:t>
            </a:r>
            <a:r>
              <a:rPr lang="en-US" sz="1600" b="0" i="0" dirty="0">
                <a:solidFill>
                  <a:schemeClr val="accent1">
                    <a:lumMod val="75000"/>
                  </a:schemeClr>
                </a:solidFill>
                <a:effectLst/>
                <a:latin typeface="Aharoni" panose="02010803020104030203" pitchFamily="2" charset="-79"/>
                <a:cs typeface="Aharoni" panose="02010803020104030203" pitchFamily="2" charset="-79"/>
              </a:rPr>
              <a:t>dea@sfedu.ru </a:t>
            </a:r>
            <a:endParaRPr lang="ru-RU" sz="1600" b="0" i="0" dirty="0">
              <a:solidFill>
                <a:schemeClr val="accent1">
                  <a:lumMod val="75000"/>
                </a:schemeClr>
              </a:solidFill>
              <a:effectLst/>
              <a:latin typeface="Aharoni" panose="02010803020104030203" pitchFamily="2" charset="-79"/>
              <a:cs typeface="Aharoni" panose="02010803020104030203" pitchFamily="2" charset="-79"/>
            </a:endParaRPr>
          </a:p>
          <a:p>
            <a:pPr algn="ctr"/>
            <a:r>
              <a:rPr lang="ru-RU" sz="1600" b="0" i="0" dirty="0">
                <a:solidFill>
                  <a:schemeClr val="accent1">
                    <a:lumMod val="75000"/>
                  </a:schemeClr>
                </a:solidFill>
                <a:effectLst/>
                <a:latin typeface="Aharoni" panose="02010803020104030203" pitchFamily="2" charset="-79"/>
                <a:cs typeface="Aharoni" panose="02010803020104030203" pitchFamily="2" charset="-79"/>
              </a:rPr>
              <a:t>	</a:t>
            </a:r>
            <a:r>
              <a:rPr lang="en-US" sz="1600" b="0" i="0" dirty="0">
                <a:solidFill>
                  <a:schemeClr val="accent1">
                    <a:lumMod val="75000"/>
                  </a:schemeClr>
                </a:solidFill>
                <a:effectLst/>
                <a:latin typeface="Aharoni" panose="02010803020104030203" pitchFamily="2" charset="-79"/>
                <a:cs typeface="Aharoni" panose="02010803020104030203" pitchFamily="2" charset="-79"/>
              </a:rPr>
              <a:t>https://</a:t>
            </a:r>
            <a:r>
              <a:rPr lang="ru-RU" sz="1600" b="1" dirty="0" err="1">
                <a:solidFill>
                  <a:schemeClr val="accent1">
                    <a:lumMod val="75000"/>
                  </a:schemeClr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е</a:t>
            </a:r>
            <a:r>
              <a:rPr lang="ru-RU" sz="1600" b="1" i="0" dirty="0" err="1">
                <a:solidFill>
                  <a:schemeClr val="accent1">
                    <a:lumMod val="75000"/>
                  </a:schemeClr>
                </a:solidFill>
                <a:effectLst/>
                <a:latin typeface="Aharoni" panose="02010803020104030203" pitchFamily="2" charset="-79"/>
                <a:cs typeface="Aharoni" panose="02010803020104030203" pitchFamily="2" charset="-79"/>
              </a:rPr>
              <a:t>лена.дядиченко.рф</a:t>
            </a:r>
            <a:endParaRPr lang="ru-RU" sz="1600" b="1" i="0" dirty="0">
              <a:solidFill>
                <a:schemeClr val="accent1">
                  <a:lumMod val="75000"/>
                </a:schemeClr>
              </a:solidFill>
              <a:effectLst/>
              <a:latin typeface="Aharoni" panose="02010803020104030203" pitchFamily="2" charset="-79"/>
              <a:cs typeface="Aharoni" panose="02010803020104030203" pitchFamily="2" charset="-79"/>
            </a:endParaRPr>
          </a:p>
          <a:p>
            <a:pPr algn="ctr"/>
            <a:endParaRPr lang="en-US" sz="1600" b="0" i="0" dirty="0">
              <a:solidFill>
                <a:srgbClr val="32485F"/>
              </a:solidFill>
              <a:effectLst/>
              <a:latin typeface="Aharoni" panose="02010803020104030203" pitchFamily="2" charset="-79"/>
              <a:cs typeface="Aharoni" panose="02010803020104030203" pitchFamily="2" charset="-79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400" b="0" i="0" dirty="0">
                <a:solidFill>
                  <a:schemeClr val="accent1">
                    <a:lumMod val="75000"/>
                  </a:schemeClr>
                </a:solidFill>
                <a:effectLst/>
                <a:latin typeface="Open Sans" panose="020B0604020202020204" pitchFamily="34" charset="0"/>
              </a:rPr>
              <a:t> </a:t>
            </a:r>
            <a:r>
              <a:rPr lang="ru-RU" sz="1800" b="1" dirty="0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30 сентября – 01 октября 2021 года </a:t>
            </a: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 b="1" dirty="0">
                <a:solidFill>
                  <a:schemeClr val="bg2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Г. Таганрог</a:t>
            </a: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lang="ru-RU" sz="1800" b="1" dirty="0">
              <a:solidFill>
                <a:schemeClr val="bg2"/>
              </a:solidFill>
              <a:latin typeface="Times New Roman" panose="02020603050405020304" pitchFamily="18" charset="0"/>
              <a:ea typeface="Cambria"/>
              <a:cs typeface="Times New Roman" panose="02020603050405020304" pitchFamily="18" charset="0"/>
              <a:sym typeface="Cambria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lang="ru-RU" sz="1800" b="1" dirty="0">
              <a:solidFill>
                <a:schemeClr val="bg2"/>
              </a:solidFill>
              <a:latin typeface="Times New Roman" panose="02020603050405020304" pitchFamily="18" charset="0"/>
              <a:ea typeface="Cambria"/>
              <a:cs typeface="Times New Roman" panose="02020603050405020304" pitchFamily="18" charset="0"/>
              <a:sym typeface="Cambria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lang="ru-RU" sz="1800" b="1" dirty="0">
              <a:solidFill>
                <a:schemeClr val="bg2"/>
              </a:solidFill>
              <a:latin typeface="Times New Roman" panose="02020603050405020304" pitchFamily="18" charset="0"/>
              <a:ea typeface="Cambria"/>
              <a:cs typeface="Times New Roman" panose="02020603050405020304" pitchFamily="18" charset="0"/>
              <a:sym typeface="Cambria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000" b="1" dirty="0">
              <a:solidFill>
                <a:schemeClr val="bg2"/>
              </a:solidFill>
              <a:latin typeface="Times New Roman" panose="02020603050405020304" pitchFamily="18" charset="0"/>
              <a:ea typeface="Cambria"/>
              <a:cs typeface="Times New Roman" panose="02020603050405020304" pitchFamily="18" charset="0"/>
              <a:sym typeface="Cambria"/>
            </a:endParaRPr>
          </a:p>
        </p:txBody>
      </p:sp>
      <p:pic>
        <p:nvPicPr>
          <p:cNvPr id="92" name="Google Shape;92;p13" descr="C:\Users\skorik\Desktop\флаеры. афишы и дерьмо\преза_2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231519" y="181358"/>
            <a:ext cx="6788803" cy="1174647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93" name="Google Shape;93;p13"/>
          <p:cNvCxnSpPr/>
          <p:nvPr/>
        </p:nvCxnSpPr>
        <p:spPr>
          <a:xfrm>
            <a:off x="10275" y="1532315"/>
            <a:ext cx="9144000" cy="0"/>
          </a:xfrm>
          <a:prstGeom prst="straightConnector1">
            <a:avLst/>
          </a:prstGeom>
          <a:noFill/>
          <a:ln w="9525" cap="flat" cmpd="sng">
            <a:solidFill>
              <a:srgbClr val="244061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94" name="Google Shape;94;p13"/>
          <p:cNvCxnSpPr/>
          <p:nvPr/>
        </p:nvCxnSpPr>
        <p:spPr>
          <a:xfrm>
            <a:off x="0" y="1571948"/>
            <a:ext cx="9144001" cy="0"/>
          </a:xfrm>
          <a:prstGeom prst="straightConnector1">
            <a:avLst/>
          </a:prstGeom>
          <a:noFill/>
          <a:ln w="127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cxn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CDA10BAB-E32E-42A9-A3C6-86C00E0EF9C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5712" y="51870"/>
            <a:ext cx="1099106" cy="1367428"/>
          </a:xfrm>
          <a:prstGeom prst="rect">
            <a:avLst/>
          </a:prstGeom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C328A42D-5185-44BF-A926-4FC6B12758F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676429" y="128180"/>
            <a:ext cx="1369700" cy="1281002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0E3B3116-EE6D-454A-A08D-6FF7562B88C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78339" y="3837079"/>
            <a:ext cx="1857634" cy="1762371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CDD6554B-15EF-4DA5-A87C-4DCF728B21F4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29168" y="1655449"/>
            <a:ext cx="3978427" cy="1376179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" name="Google Shape;92;p13" descr="C:\Users\skorik\Desktop\флаеры. афишы и дерьмо\преза_2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231519" y="181359"/>
            <a:ext cx="6788803" cy="763864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93" name="Google Shape;93;p13"/>
          <p:cNvCxnSpPr/>
          <p:nvPr/>
        </p:nvCxnSpPr>
        <p:spPr>
          <a:xfrm>
            <a:off x="0" y="1193267"/>
            <a:ext cx="9144000" cy="0"/>
          </a:xfrm>
          <a:prstGeom prst="straightConnector1">
            <a:avLst/>
          </a:prstGeom>
          <a:noFill/>
          <a:ln w="9525" cap="flat" cmpd="sng">
            <a:solidFill>
              <a:srgbClr val="244061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94" name="Google Shape;94;p13"/>
          <p:cNvCxnSpPr/>
          <p:nvPr/>
        </p:nvCxnSpPr>
        <p:spPr>
          <a:xfrm>
            <a:off x="-1" y="1140797"/>
            <a:ext cx="9144001" cy="0"/>
          </a:xfrm>
          <a:prstGeom prst="straightConnector1">
            <a:avLst/>
          </a:prstGeom>
          <a:noFill/>
          <a:ln w="127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cxn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E14B1154-C066-4D39-8B18-6BA3FCB5BBC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5713" y="54025"/>
            <a:ext cx="852525" cy="1014487"/>
          </a:xfrm>
          <a:prstGeom prst="rect">
            <a:avLst/>
          </a:prstGeom>
        </p:spPr>
      </p:pic>
      <p:sp>
        <p:nvSpPr>
          <p:cNvPr id="5" name="Заголовок 4">
            <a:extLst>
              <a:ext uri="{FF2B5EF4-FFF2-40B4-BE49-F238E27FC236}">
                <a16:creationId xmlns:a16="http://schemas.microsoft.com/office/drawing/2014/main" id="{EA40087D-C7B8-43D6-A1A9-6E5CF4D274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213083"/>
            <a:ext cx="8700506" cy="5556303"/>
          </a:xfrm>
        </p:spPr>
        <p:txBody>
          <a:bodyPr/>
          <a:lstStyle/>
          <a:p>
            <a:pPr marL="450215" indent="450215" algn="l"/>
            <a:br>
              <a:rPr lang="en-US" sz="1800" b="0" i="0" dirty="0">
                <a:solidFill>
                  <a:schemeClr val="bg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ru-RU" sz="1800" dirty="0">
                <a:solidFill>
                  <a:schemeClr val="bg2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ru-RU" sz="1800" dirty="0">
              <a:solidFill>
                <a:schemeClr val="bg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AE34E52F-4366-419B-B760-136BE729A61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949463" y="143720"/>
            <a:ext cx="1010012" cy="944607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F1F4490E-23F2-4BA6-9D3A-0F201AE2A2A2}"/>
              </a:ext>
            </a:extLst>
          </p:cNvPr>
          <p:cNvSpPr txBox="1"/>
          <p:nvPr/>
        </p:nvSpPr>
        <p:spPr>
          <a:xfrm>
            <a:off x="112988" y="1304345"/>
            <a:ext cx="8700506" cy="465364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450215" algn="just">
              <a:lnSpc>
                <a:spcPct val="150000"/>
              </a:lnSpc>
            </a:pPr>
            <a:r>
              <a:rPr lang="ru-RU" sz="2000" dirty="0">
                <a:solidFill>
                  <a:schemeClr val="bg2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Очень неутешительная получается информация, если рассматривать результаты отдельно по каждому вопросу. Почти 54% детей нарушают установленные родителями сроки использования сети. Более 69% родителей жалуются на количество времени, которое их ребенок проводит в Интернете. 64% детей игнорируют свои домашние дела, чтобы больше времени проводить в Интернете. 57,1% детей завязывают новые отношения с друзьями в Интернете 65,6% детей проводят время в своей комнате, играя на компьютере. 64,1 ребенка кричат или раздражаются, когда их ругают за то, что они онлайн 57,5% детей ругаются и злятся, когда родители злятся на то, что они проводят в сети.</a:t>
            </a:r>
          </a:p>
        </p:txBody>
      </p:sp>
    </p:spTree>
    <p:extLst>
      <p:ext uri="{BB962C8B-B14F-4D97-AF65-F5344CB8AC3E}">
        <p14:creationId xmlns:p14="http://schemas.microsoft.com/office/powerpoint/2010/main" val="343964026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" name="Google Shape;92;p13" descr="C:\Users\skorik\Desktop\флаеры. афишы и дерьмо\преза_2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231519" y="181359"/>
            <a:ext cx="6788803" cy="763864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93" name="Google Shape;93;p13"/>
          <p:cNvCxnSpPr/>
          <p:nvPr/>
        </p:nvCxnSpPr>
        <p:spPr>
          <a:xfrm>
            <a:off x="0" y="1193267"/>
            <a:ext cx="9144000" cy="0"/>
          </a:xfrm>
          <a:prstGeom prst="straightConnector1">
            <a:avLst/>
          </a:prstGeom>
          <a:noFill/>
          <a:ln w="9525" cap="flat" cmpd="sng">
            <a:solidFill>
              <a:srgbClr val="244061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94" name="Google Shape;94;p13"/>
          <p:cNvCxnSpPr/>
          <p:nvPr/>
        </p:nvCxnSpPr>
        <p:spPr>
          <a:xfrm>
            <a:off x="-1" y="1140797"/>
            <a:ext cx="9144001" cy="0"/>
          </a:xfrm>
          <a:prstGeom prst="straightConnector1">
            <a:avLst/>
          </a:prstGeom>
          <a:noFill/>
          <a:ln w="127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cxn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E14B1154-C066-4D39-8B18-6BA3FCB5BBC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5713" y="54025"/>
            <a:ext cx="852525" cy="1014487"/>
          </a:xfrm>
          <a:prstGeom prst="rect">
            <a:avLst/>
          </a:prstGeom>
        </p:spPr>
      </p:pic>
      <p:sp>
        <p:nvSpPr>
          <p:cNvPr id="5" name="Заголовок 4">
            <a:extLst>
              <a:ext uri="{FF2B5EF4-FFF2-40B4-BE49-F238E27FC236}">
                <a16:creationId xmlns:a16="http://schemas.microsoft.com/office/drawing/2014/main" id="{EA40087D-C7B8-43D6-A1A9-6E5CF4D274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213083"/>
            <a:ext cx="8700506" cy="5556303"/>
          </a:xfrm>
        </p:spPr>
        <p:txBody>
          <a:bodyPr/>
          <a:lstStyle/>
          <a:p>
            <a:pPr marL="450215" indent="450215" algn="l"/>
            <a:br>
              <a:rPr lang="en-US" sz="1800" b="0" i="0" dirty="0">
                <a:solidFill>
                  <a:schemeClr val="bg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ru-RU" sz="1800" dirty="0">
                <a:solidFill>
                  <a:schemeClr val="bg2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ru-RU" sz="1800" dirty="0">
              <a:solidFill>
                <a:schemeClr val="bg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AE34E52F-4366-419B-B760-136BE729A61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949463" y="143720"/>
            <a:ext cx="1010012" cy="944607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89E597B7-491A-44D5-A2DD-BE7BA88D8BC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80322" y="1336372"/>
            <a:ext cx="8583356" cy="52406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657939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" name="Google Shape;92;p13" descr="C:\Users\skorik\Desktop\флаеры. афишы и дерьмо\преза_2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231519" y="181359"/>
            <a:ext cx="6788803" cy="763864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93" name="Google Shape;93;p13"/>
          <p:cNvCxnSpPr/>
          <p:nvPr/>
        </p:nvCxnSpPr>
        <p:spPr>
          <a:xfrm>
            <a:off x="0" y="1193267"/>
            <a:ext cx="9144000" cy="0"/>
          </a:xfrm>
          <a:prstGeom prst="straightConnector1">
            <a:avLst/>
          </a:prstGeom>
          <a:noFill/>
          <a:ln w="9525" cap="flat" cmpd="sng">
            <a:solidFill>
              <a:srgbClr val="244061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94" name="Google Shape;94;p13"/>
          <p:cNvCxnSpPr/>
          <p:nvPr/>
        </p:nvCxnSpPr>
        <p:spPr>
          <a:xfrm>
            <a:off x="-1" y="1140797"/>
            <a:ext cx="9144001" cy="0"/>
          </a:xfrm>
          <a:prstGeom prst="straightConnector1">
            <a:avLst/>
          </a:prstGeom>
          <a:noFill/>
          <a:ln w="127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cxn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E14B1154-C066-4D39-8B18-6BA3FCB5BBC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5713" y="54025"/>
            <a:ext cx="852525" cy="1014487"/>
          </a:xfrm>
          <a:prstGeom prst="rect">
            <a:avLst/>
          </a:prstGeom>
        </p:spPr>
      </p:pic>
      <p:sp>
        <p:nvSpPr>
          <p:cNvPr id="5" name="Заголовок 4">
            <a:extLst>
              <a:ext uri="{FF2B5EF4-FFF2-40B4-BE49-F238E27FC236}">
                <a16:creationId xmlns:a16="http://schemas.microsoft.com/office/drawing/2014/main" id="{EA40087D-C7B8-43D6-A1A9-6E5CF4D274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213083"/>
            <a:ext cx="8700506" cy="5556303"/>
          </a:xfrm>
        </p:spPr>
        <p:txBody>
          <a:bodyPr/>
          <a:lstStyle/>
          <a:p>
            <a:pPr marL="450215" indent="450215" algn="l"/>
            <a:br>
              <a:rPr lang="en-US" sz="1800" b="0" i="0" dirty="0">
                <a:solidFill>
                  <a:schemeClr val="bg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ru-RU" sz="1800" dirty="0">
                <a:solidFill>
                  <a:schemeClr val="bg2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ru-RU" sz="1800" dirty="0">
              <a:solidFill>
                <a:schemeClr val="bg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AE34E52F-4366-419B-B760-136BE729A61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949463" y="143720"/>
            <a:ext cx="1010012" cy="944607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0D23E5A9-0553-473D-89EF-B3D3DCD19A2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19580" y="1559378"/>
            <a:ext cx="8439895" cy="51172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009314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" name="Google Shape;92;p13" descr="C:\Users\skorik\Desktop\флаеры. афишы и дерьмо\преза_2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231519" y="181359"/>
            <a:ext cx="6788803" cy="763864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93" name="Google Shape;93;p13"/>
          <p:cNvCxnSpPr/>
          <p:nvPr/>
        </p:nvCxnSpPr>
        <p:spPr>
          <a:xfrm>
            <a:off x="0" y="1193267"/>
            <a:ext cx="9144000" cy="0"/>
          </a:xfrm>
          <a:prstGeom prst="straightConnector1">
            <a:avLst/>
          </a:prstGeom>
          <a:noFill/>
          <a:ln w="9525" cap="flat" cmpd="sng">
            <a:solidFill>
              <a:srgbClr val="244061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94" name="Google Shape;94;p13"/>
          <p:cNvCxnSpPr/>
          <p:nvPr/>
        </p:nvCxnSpPr>
        <p:spPr>
          <a:xfrm>
            <a:off x="-1" y="1140797"/>
            <a:ext cx="9144001" cy="0"/>
          </a:xfrm>
          <a:prstGeom prst="straightConnector1">
            <a:avLst/>
          </a:prstGeom>
          <a:noFill/>
          <a:ln w="127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cxn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E14B1154-C066-4D39-8B18-6BA3FCB5BBC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5713" y="54025"/>
            <a:ext cx="852525" cy="1014487"/>
          </a:xfrm>
          <a:prstGeom prst="rect">
            <a:avLst/>
          </a:prstGeom>
        </p:spPr>
      </p:pic>
      <p:sp>
        <p:nvSpPr>
          <p:cNvPr id="5" name="Заголовок 4">
            <a:extLst>
              <a:ext uri="{FF2B5EF4-FFF2-40B4-BE49-F238E27FC236}">
                <a16:creationId xmlns:a16="http://schemas.microsoft.com/office/drawing/2014/main" id="{EA40087D-C7B8-43D6-A1A9-6E5CF4D274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213083"/>
            <a:ext cx="8700506" cy="5556303"/>
          </a:xfrm>
        </p:spPr>
        <p:txBody>
          <a:bodyPr/>
          <a:lstStyle/>
          <a:p>
            <a:pPr marL="450215" indent="450215" algn="l"/>
            <a:br>
              <a:rPr lang="en-US" sz="1800" b="0" i="0" dirty="0">
                <a:solidFill>
                  <a:schemeClr val="bg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ru-RU" sz="1800" dirty="0">
                <a:solidFill>
                  <a:schemeClr val="bg2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ru-RU" sz="1800" dirty="0">
              <a:solidFill>
                <a:schemeClr val="bg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AE34E52F-4366-419B-B760-136BE729A61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949463" y="143720"/>
            <a:ext cx="1010012" cy="944607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A87474D9-25C7-4442-8B58-FB81668087B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14009" y="1511908"/>
            <a:ext cx="8515981" cy="49710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646735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" name="Google Shape;92;p13" descr="C:\Users\skorik\Desktop\флаеры. афишы и дерьмо\преза_2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231519" y="181359"/>
            <a:ext cx="6788803" cy="763864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93" name="Google Shape;93;p13"/>
          <p:cNvCxnSpPr/>
          <p:nvPr/>
        </p:nvCxnSpPr>
        <p:spPr>
          <a:xfrm>
            <a:off x="0" y="1193267"/>
            <a:ext cx="9144000" cy="0"/>
          </a:xfrm>
          <a:prstGeom prst="straightConnector1">
            <a:avLst/>
          </a:prstGeom>
          <a:noFill/>
          <a:ln w="9525" cap="flat" cmpd="sng">
            <a:solidFill>
              <a:srgbClr val="244061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94" name="Google Shape;94;p13"/>
          <p:cNvCxnSpPr/>
          <p:nvPr/>
        </p:nvCxnSpPr>
        <p:spPr>
          <a:xfrm>
            <a:off x="-1" y="1140797"/>
            <a:ext cx="9144001" cy="0"/>
          </a:xfrm>
          <a:prstGeom prst="straightConnector1">
            <a:avLst/>
          </a:prstGeom>
          <a:noFill/>
          <a:ln w="127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cxn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E14B1154-C066-4D39-8B18-6BA3FCB5BBC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5713" y="54025"/>
            <a:ext cx="852525" cy="1014487"/>
          </a:xfrm>
          <a:prstGeom prst="rect">
            <a:avLst/>
          </a:prstGeom>
        </p:spPr>
      </p:pic>
      <p:sp>
        <p:nvSpPr>
          <p:cNvPr id="5" name="Заголовок 4">
            <a:extLst>
              <a:ext uri="{FF2B5EF4-FFF2-40B4-BE49-F238E27FC236}">
                <a16:creationId xmlns:a16="http://schemas.microsoft.com/office/drawing/2014/main" id="{EA40087D-C7B8-43D6-A1A9-6E5CF4D274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213083"/>
            <a:ext cx="8700506" cy="5556303"/>
          </a:xfrm>
        </p:spPr>
        <p:txBody>
          <a:bodyPr/>
          <a:lstStyle/>
          <a:p>
            <a:pPr marL="450215" indent="450215" algn="l"/>
            <a:br>
              <a:rPr lang="en-US" sz="1800" b="0" i="0" dirty="0">
                <a:solidFill>
                  <a:schemeClr val="bg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ru-RU" sz="1800" dirty="0">
                <a:solidFill>
                  <a:schemeClr val="bg2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ru-RU" sz="1800" dirty="0">
              <a:solidFill>
                <a:schemeClr val="bg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AE34E52F-4366-419B-B760-136BE729A61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949463" y="143720"/>
            <a:ext cx="1010012" cy="944607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B2DECCAD-F787-4051-B468-F4BC0C7093A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97390" y="1460289"/>
            <a:ext cx="8457059" cy="50618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398032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" name="Google Shape;92;p13" descr="C:\Users\skorik\Desktop\флаеры. афишы и дерьмо\преза_2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231519" y="181359"/>
            <a:ext cx="6788803" cy="763864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93" name="Google Shape;93;p13"/>
          <p:cNvCxnSpPr/>
          <p:nvPr/>
        </p:nvCxnSpPr>
        <p:spPr>
          <a:xfrm>
            <a:off x="0" y="1193267"/>
            <a:ext cx="9144000" cy="0"/>
          </a:xfrm>
          <a:prstGeom prst="straightConnector1">
            <a:avLst/>
          </a:prstGeom>
          <a:noFill/>
          <a:ln w="9525" cap="flat" cmpd="sng">
            <a:solidFill>
              <a:srgbClr val="244061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94" name="Google Shape;94;p13"/>
          <p:cNvCxnSpPr/>
          <p:nvPr/>
        </p:nvCxnSpPr>
        <p:spPr>
          <a:xfrm>
            <a:off x="-1" y="1140797"/>
            <a:ext cx="9144001" cy="0"/>
          </a:xfrm>
          <a:prstGeom prst="straightConnector1">
            <a:avLst/>
          </a:prstGeom>
          <a:noFill/>
          <a:ln w="127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cxn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E14B1154-C066-4D39-8B18-6BA3FCB5BBC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5713" y="54025"/>
            <a:ext cx="852525" cy="1014487"/>
          </a:xfrm>
          <a:prstGeom prst="rect">
            <a:avLst/>
          </a:prstGeom>
        </p:spPr>
      </p:pic>
      <p:sp>
        <p:nvSpPr>
          <p:cNvPr id="5" name="Заголовок 4">
            <a:extLst>
              <a:ext uri="{FF2B5EF4-FFF2-40B4-BE49-F238E27FC236}">
                <a16:creationId xmlns:a16="http://schemas.microsoft.com/office/drawing/2014/main" id="{EA40087D-C7B8-43D6-A1A9-6E5CF4D274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213083"/>
            <a:ext cx="8700506" cy="5556303"/>
          </a:xfrm>
        </p:spPr>
        <p:txBody>
          <a:bodyPr/>
          <a:lstStyle/>
          <a:p>
            <a:pPr marL="450215" indent="450215" algn="l"/>
            <a:br>
              <a:rPr lang="en-US" sz="1800" b="0" i="0" dirty="0">
                <a:solidFill>
                  <a:schemeClr val="bg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ru-RU" sz="1800" dirty="0">
                <a:solidFill>
                  <a:schemeClr val="bg2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ru-RU" sz="1800" dirty="0">
              <a:solidFill>
                <a:schemeClr val="bg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AE34E52F-4366-419B-B760-136BE729A61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949463" y="143720"/>
            <a:ext cx="1010012" cy="944607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EE57FFB7-C44A-4C8E-9519-E9D816AFDC4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56265" y="1340653"/>
            <a:ext cx="8431469" cy="50669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798533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" name="Google Shape;92;p13" descr="C:\Users\skorik\Desktop\флаеры. афишы и дерьмо\преза_2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231519" y="181359"/>
            <a:ext cx="6788803" cy="763864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93" name="Google Shape;93;p13"/>
          <p:cNvCxnSpPr/>
          <p:nvPr/>
        </p:nvCxnSpPr>
        <p:spPr>
          <a:xfrm>
            <a:off x="0" y="1193267"/>
            <a:ext cx="9144000" cy="0"/>
          </a:xfrm>
          <a:prstGeom prst="straightConnector1">
            <a:avLst/>
          </a:prstGeom>
          <a:noFill/>
          <a:ln w="9525" cap="flat" cmpd="sng">
            <a:solidFill>
              <a:srgbClr val="244061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94" name="Google Shape;94;p13"/>
          <p:cNvCxnSpPr/>
          <p:nvPr/>
        </p:nvCxnSpPr>
        <p:spPr>
          <a:xfrm>
            <a:off x="-1" y="1140797"/>
            <a:ext cx="9144001" cy="0"/>
          </a:xfrm>
          <a:prstGeom prst="straightConnector1">
            <a:avLst/>
          </a:prstGeom>
          <a:noFill/>
          <a:ln w="127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cxn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E14B1154-C066-4D39-8B18-6BA3FCB5BBC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5713" y="54025"/>
            <a:ext cx="852525" cy="1014487"/>
          </a:xfrm>
          <a:prstGeom prst="rect">
            <a:avLst/>
          </a:prstGeom>
        </p:spPr>
      </p:pic>
      <p:sp>
        <p:nvSpPr>
          <p:cNvPr id="5" name="Заголовок 4">
            <a:extLst>
              <a:ext uri="{FF2B5EF4-FFF2-40B4-BE49-F238E27FC236}">
                <a16:creationId xmlns:a16="http://schemas.microsoft.com/office/drawing/2014/main" id="{EA40087D-C7B8-43D6-A1A9-6E5CF4D274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213083"/>
            <a:ext cx="8700506" cy="5556303"/>
          </a:xfrm>
        </p:spPr>
        <p:txBody>
          <a:bodyPr/>
          <a:lstStyle/>
          <a:p>
            <a:pPr marL="450215" indent="450215" algn="l"/>
            <a:br>
              <a:rPr lang="en-US" sz="1800" b="0" i="0" dirty="0">
                <a:solidFill>
                  <a:schemeClr val="bg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ru-RU" sz="1800" dirty="0">
                <a:solidFill>
                  <a:schemeClr val="bg2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ru-RU" sz="1800" dirty="0">
              <a:solidFill>
                <a:schemeClr val="bg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AE34E52F-4366-419B-B760-136BE729A61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949463" y="143720"/>
            <a:ext cx="1010012" cy="944607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F4C1714D-2ECD-437F-87BD-353A93D3879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56678" y="1551398"/>
            <a:ext cx="7830643" cy="39247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294985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" name="Google Shape;92;p13" descr="C:\Users\skorik\Desktop\флаеры. афишы и дерьмо\преза_2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231519" y="181359"/>
            <a:ext cx="6788803" cy="763864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93" name="Google Shape;93;p13"/>
          <p:cNvCxnSpPr/>
          <p:nvPr/>
        </p:nvCxnSpPr>
        <p:spPr>
          <a:xfrm>
            <a:off x="0" y="1193267"/>
            <a:ext cx="9144000" cy="0"/>
          </a:xfrm>
          <a:prstGeom prst="straightConnector1">
            <a:avLst/>
          </a:prstGeom>
          <a:noFill/>
          <a:ln w="9525" cap="flat" cmpd="sng">
            <a:solidFill>
              <a:srgbClr val="244061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94" name="Google Shape;94;p13"/>
          <p:cNvCxnSpPr/>
          <p:nvPr/>
        </p:nvCxnSpPr>
        <p:spPr>
          <a:xfrm>
            <a:off x="-1" y="1140797"/>
            <a:ext cx="9144001" cy="0"/>
          </a:xfrm>
          <a:prstGeom prst="straightConnector1">
            <a:avLst/>
          </a:prstGeom>
          <a:noFill/>
          <a:ln w="127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cxn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E14B1154-C066-4D39-8B18-6BA3FCB5BBC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5713" y="54025"/>
            <a:ext cx="852525" cy="1014487"/>
          </a:xfrm>
          <a:prstGeom prst="rect">
            <a:avLst/>
          </a:prstGeom>
        </p:spPr>
      </p:pic>
      <p:sp>
        <p:nvSpPr>
          <p:cNvPr id="5" name="Заголовок 4">
            <a:extLst>
              <a:ext uri="{FF2B5EF4-FFF2-40B4-BE49-F238E27FC236}">
                <a16:creationId xmlns:a16="http://schemas.microsoft.com/office/drawing/2014/main" id="{EA40087D-C7B8-43D6-A1A9-6E5CF4D274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213083"/>
            <a:ext cx="8700506" cy="5556303"/>
          </a:xfrm>
        </p:spPr>
        <p:txBody>
          <a:bodyPr/>
          <a:lstStyle/>
          <a:p>
            <a:pPr marL="450215" indent="450215" algn="l"/>
            <a:br>
              <a:rPr lang="en-US" sz="1800" b="0" i="0" dirty="0">
                <a:solidFill>
                  <a:schemeClr val="bg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ru-RU" sz="1800" dirty="0">
                <a:solidFill>
                  <a:schemeClr val="bg2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ru-RU" sz="1800" dirty="0">
              <a:solidFill>
                <a:schemeClr val="bg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AE34E52F-4366-419B-B760-136BE729A61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949463" y="143720"/>
            <a:ext cx="1010012" cy="944607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D32B1E9E-0A9E-4FEC-916B-88EDE3C826E9}"/>
              </a:ext>
            </a:extLst>
          </p:cNvPr>
          <p:cNvSpPr txBox="1"/>
          <p:nvPr/>
        </p:nvSpPr>
        <p:spPr>
          <a:xfrm>
            <a:off x="626724" y="1705510"/>
            <a:ext cx="807378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ABADB958-BA1C-4923-8715-26AB5EF154B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43493" y="1955470"/>
            <a:ext cx="8257012" cy="45206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931491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" name="Google Shape;92;p13" descr="C:\Users\skorik\Desktop\флаеры. афишы и дерьмо\преза_2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231519" y="181359"/>
            <a:ext cx="6788803" cy="763864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93" name="Google Shape;93;p13"/>
          <p:cNvCxnSpPr/>
          <p:nvPr/>
        </p:nvCxnSpPr>
        <p:spPr>
          <a:xfrm>
            <a:off x="0" y="1193267"/>
            <a:ext cx="9144000" cy="0"/>
          </a:xfrm>
          <a:prstGeom prst="straightConnector1">
            <a:avLst/>
          </a:prstGeom>
          <a:noFill/>
          <a:ln w="9525" cap="flat" cmpd="sng">
            <a:solidFill>
              <a:srgbClr val="244061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94" name="Google Shape;94;p13"/>
          <p:cNvCxnSpPr/>
          <p:nvPr/>
        </p:nvCxnSpPr>
        <p:spPr>
          <a:xfrm>
            <a:off x="-1" y="1140797"/>
            <a:ext cx="9144001" cy="0"/>
          </a:xfrm>
          <a:prstGeom prst="straightConnector1">
            <a:avLst/>
          </a:prstGeom>
          <a:noFill/>
          <a:ln w="127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cxn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E14B1154-C066-4D39-8B18-6BA3FCB5BBC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5713" y="54025"/>
            <a:ext cx="852525" cy="1014487"/>
          </a:xfrm>
          <a:prstGeom prst="rect">
            <a:avLst/>
          </a:prstGeom>
        </p:spPr>
      </p:pic>
      <p:sp>
        <p:nvSpPr>
          <p:cNvPr id="5" name="Заголовок 4">
            <a:extLst>
              <a:ext uri="{FF2B5EF4-FFF2-40B4-BE49-F238E27FC236}">
                <a16:creationId xmlns:a16="http://schemas.microsoft.com/office/drawing/2014/main" id="{EA40087D-C7B8-43D6-A1A9-6E5CF4D274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213083"/>
            <a:ext cx="8700506" cy="5556303"/>
          </a:xfrm>
        </p:spPr>
        <p:txBody>
          <a:bodyPr/>
          <a:lstStyle/>
          <a:p>
            <a:pPr marL="450215" indent="450215" algn="l"/>
            <a:br>
              <a:rPr lang="en-US" sz="1800" b="0" i="0" dirty="0">
                <a:solidFill>
                  <a:schemeClr val="bg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ru-RU" sz="1800" dirty="0">
                <a:solidFill>
                  <a:schemeClr val="bg2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ru-RU" sz="1800" dirty="0">
              <a:solidFill>
                <a:schemeClr val="bg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AE34E52F-4366-419B-B760-136BE729A61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949463" y="143720"/>
            <a:ext cx="1010012" cy="944607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D32B1E9E-0A9E-4FEC-916B-88EDE3C826E9}"/>
              </a:ext>
            </a:extLst>
          </p:cNvPr>
          <p:cNvSpPr txBox="1"/>
          <p:nvPr/>
        </p:nvSpPr>
        <p:spPr>
          <a:xfrm>
            <a:off x="626724" y="1705510"/>
            <a:ext cx="807378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0DE4ABE4-E83F-4F9D-806B-B4069299DD24}"/>
              </a:ext>
            </a:extLst>
          </p:cNvPr>
          <p:cNvSpPr txBox="1"/>
          <p:nvPr/>
        </p:nvSpPr>
        <p:spPr>
          <a:xfrm>
            <a:off x="308472" y="1627510"/>
            <a:ext cx="8392034" cy="373031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450215" algn="just">
              <a:lnSpc>
                <a:spcPct val="150000"/>
              </a:lnSpc>
            </a:pPr>
            <a:r>
              <a:rPr lang="ru-RU" sz="2000" dirty="0">
                <a:solidFill>
                  <a:schemeClr val="bg2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Ребенок проводит с гаджетом значительно больше времени, чем проводил бы за традиционными занятиями. Сложно представить ребенка, часами штудирующего английский, а вот часами сидящий со смартфоном — обычное явление. Отсюда, конечно, и определенный результат самообучения. Но в ущерб двигательной активности, не менее важной для полноценного развития. Необходимо учитывать, что информация часто не соответствует возрасту. А значит, можно говорить об отсутствии системного и поэтапного развития мышления ребенка</a:t>
            </a:r>
            <a:r>
              <a:rPr lang="ru-RU" sz="1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412446716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" name="Google Shape;92;p13" descr="C:\Users\skorik\Desktop\флаеры. афишы и дерьмо\преза_2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231519" y="181359"/>
            <a:ext cx="6788803" cy="763864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93" name="Google Shape;93;p13"/>
          <p:cNvCxnSpPr/>
          <p:nvPr/>
        </p:nvCxnSpPr>
        <p:spPr>
          <a:xfrm>
            <a:off x="0" y="1193267"/>
            <a:ext cx="9144000" cy="0"/>
          </a:xfrm>
          <a:prstGeom prst="straightConnector1">
            <a:avLst/>
          </a:prstGeom>
          <a:noFill/>
          <a:ln w="9525" cap="flat" cmpd="sng">
            <a:solidFill>
              <a:srgbClr val="244061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94" name="Google Shape;94;p13"/>
          <p:cNvCxnSpPr/>
          <p:nvPr/>
        </p:nvCxnSpPr>
        <p:spPr>
          <a:xfrm>
            <a:off x="-1" y="1140797"/>
            <a:ext cx="9144001" cy="0"/>
          </a:xfrm>
          <a:prstGeom prst="straightConnector1">
            <a:avLst/>
          </a:prstGeom>
          <a:noFill/>
          <a:ln w="127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cxn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E14B1154-C066-4D39-8B18-6BA3FCB5BBC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5713" y="54025"/>
            <a:ext cx="852525" cy="1014487"/>
          </a:xfrm>
          <a:prstGeom prst="rect">
            <a:avLst/>
          </a:prstGeom>
        </p:spPr>
      </p:pic>
      <p:sp>
        <p:nvSpPr>
          <p:cNvPr id="5" name="Заголовок 4">
            <a:extLst>
              <a:ext uri="{FF2B5EF4-FFF2-40B4-BE49-F238E27FC236}">
                <a16:creationId xmlns:a16="http://schemas.microsoft.com/office/drawing/2014/main" id="{EA40087D-C7B8-43D6-A1A9-6E5CF4D274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213083"/>
            <a:ext cx="8700506" cy="5556303"/>
          </a:xfrm>
        </p:spPr>
        <p:txBody>
          <a:bodyPr/>
          <a:lstStyle/>
          <a:p>
            <a:pPr marL="450215" indent="450215" algn="l"/>
            <a:br>
              <a:rPr lang="en-US" sz="1800" b="0" i="0" dirty="0">
                <a:solidFill>
                  <a:schemeClr val="bg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ru-RU" sz="1800" dirty="0">
                <a:solidFill>
                  <a:schemeClr val="bg2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ru-RU" sz="1800" dirty="0">
              <a:solidFill>
                <a:schemeClr val="bg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AE34E52F-4366-419B-B760-136BE729A61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949463" y="143720"/>
            <a:ext cx="1010012" cy="944607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D32B1E9E-0A9E-4FEC-916B-88EDE3C826E9}"/>
              </a:ext>
            </a:extLst>
          </p:cNvPr>
          <p:cNvSpPr txBox="1"/>
          <p:nvPr/>
        </p:nvSpPr>
        <p:spPr>
          <a:xfrm>
            <a:off x="626724" y="1705510"/>
            <a:ext cx="807378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78F8278A-33B4-4340-9C7C-42F5F5458CEE}"/>
              </a:ext>
            </a:extLst>
          </p:cNvPr>
          <p:cNvSpPr txBox="1"/>
          <p:nvPr/>
        </p:nvSpPr>
        <p:spPr>
          <a:xfrm>
            <a:off x="249039" y="1433578"/>
            <a:ext cx="8753762" cy="511531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450215" algn="just">
              <a:lnSpc>
                <a:spcPct val="150000"/>
              </a:lnSpc>
            </a:pPr>
            <a:r>
              <a:rPr lang="ru-RU" sz="2000" dirty="0">
                <a:solidFill>
                  <a:schemeClr val="bg2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Существует куда более важная проблема — родители перестают быть «экспертами» в воспитании и социализации своих детей. Самоустранение от процесса социализации родители объясняют по-разному, часто ссылаются на уникальную </a:t>
            </a:r>
            <a:r>
              <a:rPr lang="ru-RU" sz="2000" dirty="0" err="1">
                <a:solidFill>
                  <a:schemeClr val="bg2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digital</a:t>
            </a:r>
            <a:r>
              <a:rPr lang="ru-RU" sz="2000" dirty="0">
                <a:solidFill>
                  <a:schemeClr val="bg2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-природу нового поколения, которому абсолютно необходима цифровая среда. В результате утрачивается культура родительства, связь поколений через передачу опыта.</a:t>
            </a:r>
            <a:endParaRPr lang="en-US" sz="2000" dirty="0">
              <a:solidFill>
                <a:schemeClr val="bg2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indent="450215" algn="just">
              <a:lnSpc>
                <a:spcPct val="150000"/>
              </a:lnSpc>
            </a:pPr>
            <a:r>
              <a:rPr lang="ru-RU" sz="2000" dirty="0">
                <a:solidFill>
                  <a:schemeClr val="bg2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Возможный вред интернета многие родители осознают, но считают его незначительным. Более того, часто не замечают первых признаков интернет-зависимости. А обнаружив их, начинают критиковать и наказывать ребенка. Но это не решает проблему, а только усугубляет ее и отдаляет ребенка от родителей</a:t>
            </a:r>
          </a:p>
        </p:txBody>
      </p:sp>
    </p:spTree>
    <p:extLst>
      <p:ext uri="{BB962C8B-B14F-4D97-AF65-F5344CB8AC3E}">
        <p14:creationId xmlns:p14="http://schemas.microsoft.com/office/powerpoint/2010/main" val="50192166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" name="Google Shape;92;p13" descr="C:\Users\skorik\Desktop\флаеры. афишы и дерьмо\преза_2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231519" y="181359"/>
            <a:ext cx="6788803" cy="763864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93" name="Google Shape;93;p13"/>
          <p:cNvCxnSpPr/>
          <p:nvPr/>
        </p:nvCxnSpPr>
        <p:spPr>
          <a:xfrm>
            <a:off x="0" y="1193267"/>
            <a:ext cx="9144000" cy="0"/>
          </a:xfrm>
          <a:prstGeom prst="straightConnector1">
            <a:avLst/>
          </a:prstGeom>
          <a:noFill/>
          <a:ln w="9525" cap="flat" cmpd="sng">
            <a:solidFill>
              <a:srgbClr val="244061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94" name="Google Shape;94;p13"/>
          <p:cNvCxnSpPr/>
          <p:nvPr/>
        </p:nvCxnSpPr>
        <p:spPr>
          <a:xfrm>
            <a:off x="-1" y="1140797"/>
            <a:ext cx="9144001" cy="0"/>
          </a:xfrm>
          <a:prstGeom prst="straightConnector1">
            <a:avLst/>
          </a:prstGeom>
          <a:noFill/>
          <a:ln w="127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cxn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E14B1154-C066-4D39-8B18-6BA3FCB5BBC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5713" y="54025"/>
            <a:ext cx="852525" cy="1014487"/>
          </a:xfrm>
          <a:prstGeom prst="rect">
            <a:avLst/>
          </a:prstGeom>
        </p:spPr>
      </p:pic>
      <p:sp>
        <p:nvSpPr>
          <p:cNvPr id="7" name="Текст 6">
            <a:extLst>
              <a:ext uri="{FF2B5EF4-FFF2-40B4-BE49-F238E27FC236}">
                <a16:creationId xmlns:a16="http://schemas.microsoft.com/office/drawing/2014/main" id="{5AE02331-4195-45FF-BD04-EF68D0AD2FCB}"/>
              </a:ext>
            </a:extLst>
          </p:cNvPr>
          <p:cNvSpPr>
            <a:spLocks noGrp="1"/>
          </p:cNvSpPr>
          <p:nvPr>
            <p:ph type="body" idx="2"/>
          </p:nvPr>
        </p:nvSpPr>
        <p:spPr>
          <a:xfrm>
            <a:off x="223156" y="1676890"/>
            <a:ext cx="8700507" cy="4261572"/>
          </a:xfrm>
        </p:spPr>
        <p:txBody>
          <a:bodyPr/>
          <a:lstStyle/>
          <a:p>
            <a:pPr marL="565150" indent="-514350">
              <a:buFont typeface="+mj-lt"/>
              <a:buAutoNum type="arabicPeriod"/>
            </a:pPr>
            <a:endParaRPr lang="ru-RU" sz="18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565150" indent="-514350">
              <a:buFont typeface="+mj-lt"/>
              <a:buAutoNum type="arabicPeriod"/>
            </a:pPr>
            <a:endParaRPr lang="ru-RU" sz="1800" dirty="0"/>
          </a:p>
        </p:txBody>
      </p:sp>
      <p:sp>
        <p:nvSpPr>
          <p:cNvPr id="5" name="Заголовок 4">
            <a:extLst>
              <a:ext uri="{FF2B5EF4-FFF2-40B4-BE49-F238E27FC236}">
                <a16:creationId xmlns:a16="http://schemas.microsoft.com/office/drawing/2014/main" id="{EA40087D-C7B8-43D6-A1A9-6E5CF4D274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91164" y="1646825"/>
            <a:ext cx="5129680" cy="4291637"/>
          </a:xfrm>
        </p:spPr>
        <p:txBody>
          <a:bodyPr/>
          <a:lstStyle/>
          <a:p>
            <a:pPr algn="l"/>
            <a:r>
              <a:rPr lang="ru-RU" sz="2000" dirty="0">
                <a:solidFill>
                  <a:schemeClr val="bg2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Новый культурно-психологический феномен — цифровое детство определяется особой социальной ситуацией развития современного ребенка, изменя­ющей формы его взаимодействия с внешним миром, формируют новые ценности и социальные практики, а также оказывает влияние на личностное и когнитивное развитие детей и подростков. Технологии развиваются быстро, как и новые поколения, недавно все были увлечены первыми цифровыми детьми Z, но австралийский демограф и исследователь Марк Мак-</a:t>
            </a:r>
            <a:r>
              <a:rPr lang="ru-RU" sz="2000" dirty="0" err="1">
                <a:solidFill>
                  <a:schemeClr val="bg2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Криндл</a:t>
            </a:r>
            <a:r>
              <a:rPr lang="ru-RU" sz="2000" dirty="0">
                <a:solidFill>
                  <a:schemeClr val="bg2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ввел название нового поколения </a:t>
            </a:r>
            <a:endParaRPr lang="ru-RU" sz="2000" dirty="0">
              <a:solidFill>
                <a:schemeClr val="bg2"/>
              </a:solidFill>
            </a:endParaRP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AE34E52F-4366-419B-B760-136BE729A61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949463" y="143720"/>
            <a:ext cx="1010012" cy="944607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6D4E799E-0787-4AC8-AA4D-4BBB2E8DF15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11557" y="1646825"/>
            <a:ext cx="3129734" cy="29046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015431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" name="Google Shape;92;p13" descr="C:\Users\skorik\Desktop\флаеры. афишы и дерьмо\преза_2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231519" y="181359"/>
            <a:ext cx="6788803" cy="763864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93" name="Google Shape;93;p13"/>
          <p:cNvCxnSpPr/>
          <p:nvPr/>
        </p:nvCxnSpPr>
        <p:spPr>
          <a:xfrm>
            <a:off x="0" y="1193267"/>
            <a:ext cx="9144000" cy="0"/>
          </a:xfrm>
          <a:prstGeom prst="straightConnector1">
            <a:avLst/>
          </a:prstGeom>
          <a:noFill/>
          <a:ln w="9525" cap="flat" cmpd="sng">
            <a:solidFill>
              <a:srgbClr val="244061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94" name="Google Shape;94;p13"/>
          <p:cNvCxnSpPr/>
          <p:nvPr/>
        </p:nvCxnSpPr>
        <p:spPr>
          <a:xfrm>
            <a:off x="-1" y="1140797"/>
            <a:ext cx="9144001" cy="0"/>
          </a:xfrm>
          <a:prstGeom prst="straightConnector1">
            <a:avLst/>
          </a:prstGeom>
          <a:noFill/>
          <a:ln w="127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cxn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E14B1154-C066-4D39-8B18-6BA3FCB5BBC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5713" y="54025"/>
            <a:ext cx="852525" cy="1014487"/>
          </a:xfrm>
          <a:prstGeom prst="rect">
            <a:avLst/>
          </a:prstGeom>
        </p:spPr>
      </p:pic>
      <p:sp>
        <p:nvSpPr>
          <p:cNvPr id="5" name="Заголовок 4">
            <a:extLst>
              <a:ext uri="{FF2B5EF4-FFF2-40B4-BE49-F238E27FC236}">
                <a16:creationId xmlns:a16="http://schemas.microsoft.com/office/drawing/2014/main" id="{EA40087D-C7B8-43D6-A1A9-6E5CF4D274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213083"/>
            <a:ext cx="8700506" cy="5556303"/>
          </a:xfrm>
        </p:spPr>
        <p:txBody>
          <a:bodyPr/>
          <a:lstStyle/>
          <a:p>
            <a:pPr marL="450215" indent="450215" algn="l"/>
            <a:br>
              <a:rPr lang="en-US" sz="1800" b="0" i="0" dirty="0">
                <a:solidFill>
                  <a:schemeClr val="bg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ru-RU" sz="1800" dirty="0">
                <a:solidFill>
                  <a:schemeClr val="bg2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ru-RU" sz="1800" dirty="0">
              <a:solidFill>
                <a:schemeClr val="bg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AE34E52F-4366-419B-B760-136BE729A61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949463" y="143720"/>
            <a:ext cx="1010012" cy="944607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D32B1E9E-0A9E-4FEC-916B-88EDE3C826E9}"/>
              </a:ext>
            </a:extLst>
          </p:cNvPr>
          <p:cNvSpPr txBox="1"/>
          <p:nvPr/>
        </p:nvSpPr>
        <p:spPr>
          <a:xfrm>
            <a:off x="626724" y="1705510"/>
            <a:ext cx="807378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D8329AE5-A5A7-4A5E-BA93-9F0F044832F6}"/>
              </a:ext>
            </a:extLst>
          </p:cNvPr>
          <p:cNvSpPr txBox="1"/>
          <p:nvPr/>
        </p:nvSpPr>
        <p:spPr>
          <a:xfrm>
            <a:off x="443493" y="1627510"/>
            <a:ext cx="8348627" cy="465364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450215" algn="just">
              <a:lnSpc>
                <a:spcPct val="150000"/>
              </a:lnSpc>
            </a:pPr>
            <a:r>
              <a:rPr lang="ru-RU" sz="2000" dirty="0">
                <a:solidFill>
                  <a:schemeClr val="bg2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Родители не должны забывать, что развитие когнитивных функций и навыков требует систематической работы и со стороны ребенка, и со стороны взрослых. Задача взрослых — постоянное моделирование бытовых, игровых, учебных ситуаций, в которых возникает необходимость формирования и упражнения различных психических функций (памяти, внимания, речи, пространственных навыков и т. п.).</a:t>
            </a:r>
          </a:p>
          <a:p>
            <a:pPr indent="450215" algn="just">
              <a:lnSpc>
                <a:spcPct val="150000"/>
              </a:lnSpc>
            </a:pPr>
            <a:endParaRPr lang="en-US" sz="2000" dirty="0">
              <a:solidFill>
                <a:schemeClr val="bg2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algn="just">
              <a:lnSpc>
                <a:spcPct val="150000"/>
              </a:lnSpc>
            </a:pPr>
            <a:r>
              <a:rPr lang="ru-RU" sz="2000" dirty="0">
                <a:solidFill>
                  <a:schemeClr val="bg2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Результаты исследования онлайн - </a:t>
            </a:r>
            <a:r>
              <a:rPr lang="en-US" sz="2000" u="sng" dirty="0">
                <a:solidFill>
                  <a:schemeClr val="bg2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https://clck.ru/UDTYY</a:t>
            </a:r>
            <a:r>
              <a:rPr lang="en-US" sz="2000" dirty="0">
                <a:solidFill>
                  <a:schemeClr val="bg2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endParaRPr lang="ru-RU" sz="2000" dirty="0">
              <a:solidFill>
                <a:schemeClr val="bg2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algn="just">
              <a:lnSpc>
                <a:spcPct val="150000"/>
              </a:lnSpc>
            </a:pPr>
            <a:endParaRPr lang="en-US" sz="2000" dirty="0">
              <a:solidFill>
                <a:schemeClr val="bg2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algn="just">
              <a:lnSpc>
                <a:spcPct val="150000"/>
              </a:lnSpc>
            </a:pPr>
            <a:r>
              <a:rPr lang="en-US" sz="2000" dirty="0">
                <a:solidFill>
                  <a:schemeClr val="bg2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                                </a:t>
            </a:r>
            <a:r>
              <a:rPr lang="ru-RU" sz="2000" dirty="0">
                <a:solidFill>
                  <a:schemeClr val="bg2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Пройти опрос онлайн - </a:t>
            </a:r>
            <a:r>
              <a:rPr lang="ru-RU" sz="2000" u="sng" dirty="0">
                <a:solidFill>
                  <a:schemeClr val="bg2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https://clck.ru/UDSwp</a:t>
            </a:r>
            <a:r>
              <a:rPr lang="en-US" sz="2000" u="sng" dirty="0">
                <a:solidFill>
                  <a:schemeClr val="bg2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endParaRPr lang="ru-RU" sz="2000" dirty="0">
              <a:solidFill>
                <a:schemeClr val="bg2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77AE2FC6-0FFF-456A-A45D-A0753A3FE35F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091473" y="4499047"/>
            <a:ext cx="1083827" cy="1069932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D4B7B0F8-BE6B-42E9-BDAB-5E3DAE25B93F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231519" y="5415766"/>
            <a:ext cx="1215250" cy="12541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990927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" name="Google Shape;92;p13" descr="C:\Users\skorik\Desktop\флаеры. афишы и дерьмо\преза_2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231519" y="181359"/>
            <a:ext cx="6788803" cy="763864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93" name="Google Shape;93;p13"/>
          <p:cNvCxnSpPr/>
          <p:nvPr/>
        </p:nvCxnSpPr>
        <p:spPr>
          <a:xfrm>
            <a:off x="0" y="1193267"/>
            <a:ext cx="9144000" cy="0"/>
          </a:xfrm>
          <a:prstGeom prst="straightConnector1">
            <a:avLst/>
          </a:prstGeom>
          <a:noFill/>
          <a:ln w="9525" cap="flat" cmpd="sng">
            <a:solidFill>
              <a:srgbClr val="244061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94" name="Google Shape;94;p13"/>
          <p:cNvCxnSpPr/>
          <p:nvPr/>
        </p:nvCxnSpPr>
        <p:spPr>
          <a:xfrm>
            <a:off x="-1" y="1140797"/>
            <a:ext cx="9144001" cy="0"/>
          </a:xfrm>
          <a:prstGeom prst="straightConnector1">
            <a:avLst/>
          </a:prstGeom>
          <a:noFill/>
          <a:ln w="127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cxn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E14B1154-C066-4D39-8B18-6BA3FCB5BBC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5713" y="54025"/>
            <a:ext cx="852525" cy="1014487"/>
          </a:xfrm>
          <a:prstGeom prst="rect">
            <a:avLst/>
          </a:prstGeom>
        </p:spPr>
      </p:pic>
      <p:sp>
        <p:nvSpPr>
          <p:cNvPr id="5" name="Заголовок 4">
            <a:extLst>
              <a:ext uri="{FF2B5EF4-FFF2-40B4-BE49-F238E27FC236}">
                <a16:creationId xmlns:a16="http://schemas.microsoft.com/office/drawing/2014/main" id="{EA40087D-C7B8-43D6-A1A9-6E5CF4D274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213083"/>
            <a:ext cx="8700506" cy="5556303"/>
          </a:xfrm>
        </p:spPr>
        <p:txBody>
          <a:bodyPr/>
          <a:lstStyle/>
          <a:p>
            <a:pPr marL="450215" indent="450215" algn="l"/>
            <a:br>
              <a:rPr lang="en-US" sz="1800" b="0" i="0" dirty="0">
                <a:solidFill>
                  <a:schemeClr val="bg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ru-RU" sz="1800" dirty="0">
                <a:solidFill>
                  <a:schemeClr val="bg2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ru-RU" sz="1800" dirty="0">
              <a:solidFill>
                <a:schemeClr val="bg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AE34E52F-4366-419B-B760-136BE729A61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949463" y="143720"/>
            <a:ext cx="1010012" cy="944607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D32B1E9E-0A9E-4FEC-916B-88EDE3C826E9}"/>
              </a:ext>
            </a:extLst>
          </p:cNvPr>
          <p:cNvSpPr txBox="1"/>
          <p:nvPr/>
        </p:nvSpPr>
        <p:spPr>
          <a:xfrm>
            <a:off x="1007449" y="1336372"/>
            <a:ext cx="6998081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b="0" i="0" dirty="0">
                <a:solidFill>
                  <a:schemeClr val="bg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Спасибо за внимание!</a:t>
            </a:r>
            <a:br>
              <a:rPr lang="en-US" sz="4400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4400" dirty="0">
              <a:solidFill>
                <a:schemeClr val="bg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2556F925-F3AA-4F14-A297-20214E9F471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90643" y="4957567"/>
            <a:ext cx="1365694" cy="1277256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43245136-EC93-47E1-B6EF-457F16BF6F65}"/>
              </a:ext>
            </a:extLst>
          </p:cNvPr>
          <p:cNvSpPr txBox="1"/>
          <p:nvPr/>
        </p:nvSpPr>
        <p:spPr>
          <a:xfrm>
            <a:off x="2346979" y="4978800"/>
            <a:ext cx="400654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Академия психологии и педагогики ЮФУ</a:t>
            </a:r>
            <a:endParaRPr lang="en-US" sz="2400" dirty="0">
              <a:solidFill>
                <a:schemeClr val="accent1">
                  <a:lumMod val="75000"/>
                </a:schemeClr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US" sz="2400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https://app.sfedu.ru/</a:t>
            </a:r>
            <a:endParaRPr lang="ru-RU" sz="2400" dirty="0">
              <a:solidFill>
                <a:schemeClr val="bg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7A8C6F66-A809-48A8-ABA3-81C1ED53B7F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657403" y="4702548"/>
            <a:ext cx="1448002" cy="1476581"/>
          </a:xfrm>
          <a:prstGeom prst="rect">
            <a:avLst/>
          </a:prstGeom>
        </p:spPr>
      </p:pic>
      <p:pic>
        <p:nvPicPr>
          <p:cNvPr id="19" name="Рисунок 18">
            <a:extLst>
              <a:ext uri="{FF2B5EF4-FFF2-40B4-BE49-F238E27FC236}">
                <a16:creationId xmlns:a16="http://schemas.microsoft.com/office/drawing/2014/main" id="{8F6B3F41-31FF-4CA0-A9B1-89DE05A247D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02702" y="2228863"/>
            <a:ext cx="1857634" cy="1762371"/>
          </a:xfrm>
          <a:prstGeom prst="rect">
            <a:avLst/>
          </a:prstGeom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44DCF08F-E922-427F-91F6-F6FD923DF6B6}"/>
              </a:ext>
            </a:extLst>
          </p:cNvPr>
          <p:cNvSpPr txBox="1"/>
          <p:nvPr/>
        </p:nvSpPr>
        <p:spPr>
          <a:xfrm>
            <a:off x="2288754" y="2416092"/>
            <a:ext cx="4577508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000" b="1" dirty="0">
                <a:solidFill>
                  <a:schemeClr val="bg2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ДЯДИЧЕНКО ЕЛЕНА АБРАМОВНА</a:t>
            </a:r>
            <a:endParaRPr lang="en-US" sz="2000" b="1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ea typeface="Cambria"/>
              <a:cs typeface="Times New Roman" panose="02020603050405020304" pitchFamily="18" charset="0"/>
              <a:sym typeface="Cambria"/>
            </a:endParaRPr>
          </a:p>
          <a:p>
            <a:r>
              <a:rPr lang="en-US" sz="20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	</a:t>
            </a:r>
            <a:r>
              <a:rPr lang="ru-RU" sz="2000" b="0" i="0" dirty="0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			</a:t>
            </a:r>
            <a:r>
              <a:rPr lang="en-US" sz="2400" b="1" i="0" dirty="0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dea@sfedu.ru </a:t>
            </a:r>
            <a:endParaRPr lang="ru-RU" sz="2400" b="1" i="0" dirty="0">
              <a:solidFill>
                <a:schemeClr val="accent1">
                  <a:lumMod val="75000"/>
                </a:schemeClr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1947236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" name="Google Shape;92;p13" descr="C:\Users\skorik\Desktop\флаеры. афишы и дерьмо\преза_2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231519" y="181359"/>
            <a:ext cx="6788803" cy="763864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93" name="Google Shape;93;p13"/>
          <p:cNvCxnSpPr/>
          <p:nvPr/>
        </p:nvCxnSpPr>
        <p:spPr>
          <a:xfrm>
            <a:off x="0" y="1193267"/>
            <a:ext cx="9144000" cy="0"/>
          </a:xfrm>
          <a:prstGeom prst="straightConnector1">
            <a:avLst/>
          </a:prstGeom>
          <a:noFill/>
          <a:ln w="9525" cap="flat" cmpd="sng">
            <a:solidFill>
              <a:srgbClr val="244061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94" name="Google Shape;94;p13"/>
          <p:cNvCxnSpPr/>
          <p:nvPr/>
        </p:nvCxnSpPr>
        <p:spPr>
          <a:xfrm>
            <a:off x="-1" y="1140797"/>
            <a:ext cx="9144001" cy="0"/>
          </a:xfrm>
          <a:prstGeom prst="straightConnector1">
            <a:avLst/>
          </a:prstGeom>
          <a:noFill/>
          <a:ln w="127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cxn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E14B1154-C066-4D39-8B18-6BA3FCB5BBC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5713" y="54025"/>
            <a:ext cx="852525" cy="1014487"/>
          </a:xfrm>
          <a:prstGeom prst="rect">
            <a:avLst/>
          </a:prstGeom>
        </p:spPr>
      </p:pic>
      <p:sp>
        <p:nvSpPr>
          <p:cNvPr id="7" name="Текст 6">
            <a:extLst>
              <a:ext uri="{FF2B5EF4-FFF2-40B4-BE49-F238E27FC236}">
                <a16:creationId xmlns:a16="http://schemas.microsoft.com/office/drawing/2014/main" id="{5AE02331-4195-45FF-BD04-EF68D0AD2FCB}"/>
              </a:ext>
            </a:extLst>
          </p:cNvPr>
          <p:cNvSpPr>
            <a:spLocks noGrp="1"/>
          </p:cNvSpPr>
          <p:nvPr>
            <p:ph type="body" idx="2"/>
          </p:nvPr>
        </p:nvSpPr>
        <p:spPr>
          <a:xfrm>
            <a:off x="223156" y="1676890"/>
            <a:ext cx="8700507" cy="4261572"/>
          </a:xfrm>
        </p:spPr>
        <p:txBody>
          <a:bodyPr/>
          <a:lstStyle/>
          <a:p>
            <a:pPr marL="565150" indent="-514350">
              <a:buFont typeface="+mj-lt"/>
              <a:buAutoNum type="arabicPeriod"/>
            </a:pPr>
            <a:endParaRPr lang="ru-RU" sz="18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565150" indent="-514350">
              <a:buFont typeface="+mj-lt"/>
              <a:buAutoNum type="arabicPeriod"/>
            </a:pPr>
            <a:endParaRPr lang="ru-RU" sz="1800" dirty="0"/>
          </a:p>
        </p:txBody>
      </p:sp>
      <p:sp>
        <p:nvSpPr>
          <p:cNvPr id="5" name="Заголовок 4">
            <a:extLst>
              <a:ext uri="{FF2B5EF4-FFF2-40B4-BE49-F238E27FC236}">
                <a16:creationId xmlns:a16="http://schemas.microsoft.com/office/drawing/2014/main" id="{EA40087D-C7B8-43D6-A1A9-6E5CF4D274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29795" y="1622749"/>
            <a:ext cx="5129680" cy="4369854"/>
          </a:xfrm>
        </p:spPr>
        <p:txBody>
          <a:bodyPr/>
          <a:lstStyle/>
          <a:p>
            <a:pPr indent="450215" algn="l"/>
            <a:r>
              <a:rPr lang="ru-RU" sz="2000" dirty="0">
                <a:solidFill>
                  <a:schemeClr val="bg2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Использование греческого алфавита вместо латинского оправдано. Пройдя путь через поколения X, Y и Z, появилась новая когорта - Поколение Альфа - не возврат к старому, а начало чего-то нового. Определения поколений наиболее полезны, когда они охватывают определенный возрастной диапазон и, таким образом, позволяют проводить значимые сравнения между поколениями. </a:t>
            </a:r>
            <a:br>
              <a:rPr lang="en-US" sz="2000" dirty="0">
                <a:solidFill>
                  <a:schemeClr val="bg2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</a:br>
            <a:r>
              <a:rPr lang="ru-RU" sz="1800" dirty="0">
                <a:solidFill>
                  <a:schemeClr val="bg2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Вот почему каждое из поколений сегодня охватывает 15 лет, включая Поколение Y (миллениумы), родившиеся с 1980 по 1994 год; Поколение Z с 1995 по 2009 год и </a:t>
            </a:r>
            <a:r>
              <a:rPr lang="ru-RU" sz="1800" b="1" u="sng" dirty="0">
                <a:solidFill>
                  <a:schemeClr val="bg2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поколение Alpha с 2010 по 2024 год</a:t>
            </a:r>
            <a:r>
              <a:rPr lang="ru-RU" sz="1800" dirty="0">
                <a:solidFill>
                  <a:schemeClr val="bg2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. Отсюда следует, что поколение </a:t>
            </a:r>
            <a:r>
              <a:rPr lang="ru-RU" sz="1800" dirty="0" err="1">
                <a:solidFill>
                  <a:schemeClr val="bg2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Beta</a:t>
            </a:r>
            <a:r>
              <a:rPr lang="ru-RU" sz="1800" dirty="0">
                <a:solidFill>
                  <a:schemeClr val="bg2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будет рождаться с 2025 по 2039 год.</a:t>
            </a: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AE34E52F-4366-419B-B760-136BE729A61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949463" y="143720"/>
            <a:ext cx="1010012" cy="944607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E4483A84-ECF9-4EA8-8F88-12F5E137F74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20337" y="2325633"/>
            <a:ext cx="3490395" cy="28554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792138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" name="Google Shape;92;p13" descr="C:\Users\skorik\Desktop\флаеры. афишы и дерьмо\преза_2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231519" y="181359"/>
            <a:ext cx="6788803" cy="763864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93" name="Google Shape;93;p13"/>
          <p:cNvCxnSpPr/>
          <p:nvPr/>
        </p:nvCxnSpPr>
        <p:spPr>
          <a:xfrm>
            <a:off x="0" y="1193267"/>
            <a:ext cx="9144000" cy="0"/>
          </a:xfrm>
          <a:prstGeom prst="straightConnector1">
            <a:avLst/>
          </a:prstGeom>
          <a:noFill/>
          <a:ln w="9525" cap="flat" cmpd="sng">
            <a:solidFill>
              <a:srgbClr val="244061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94" name="Google Shape;94;p13"/>
          <p:cNvCxnSpPr/>
          <p:nvPr/>
        </p:nvCxnSpPr>
        <p:spPr>
          <a:xfrm>
            <a:off x="-1" y="1140797"/>
            <a:ext cx="9144001" cy="0"/>
          </a:xfrm>
          <a:prstGeom prst="straightConnector1">
            <a:avLst/>
          </a:prstGeom>
          <a:noFill/>
          <a:ln w="127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cxn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E14B1154-C066-4D39-8B18-6BA3FCB5BBC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5713" y="54025"/>
            <a:ext cx="852525" cy="1014487"/>
          </a:xfrm>
          <a:prstGeom prst="rect">
            <a:avLst/>
          </a:prstGeom>
        </p:spPr>
      </p:pic>
      <p:sp>
        <p:nvSpPr>
          <p:cNvPr id="7" name="Текст 6">
            <a:extLst>
              <a:ext uri="{FF2B5EF4-FFF2-40B4-BE49-F238E27FC236}">
                <a16:creationId xmlns:a16="http://schemas.microsoft.com/office/drawing/2014/main" id="{5AE02331-4195-45FF-BD04-EF68D0AD2FCB}"/>
              </a:ext>
            </a:extLst>
          </p:cNvPr>
          <p:cNvSpPr>
            <a:spLocks noGrp="1"/>
          </p:cNvSpPr>
          <p:nvPr>
            <p:ph type="body" idx="2"/>
          </p:nvPr>
        </p:nvSpPr>
        <p:spPr>
          <a:xfrm>
            <a:off x="223156" y="1676890"/>
            <a:ext cx="8700507" cy="4261572"/>
          </a:xfrm>
        </p:spPr>
        <p:txBody>
          <a:bodyPr/>
          <a:lstStyle/>
          <a:p>
            <a:pPr marL="565150" indent="-514350">
              <a:buFont typeface="+mj-lt"/>
              <a:buAutoNum type="arabicPeriod"/>
            </a:pPr>
            <a:endParaRPr lang="ru-RU" sz="18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565150" indent="-514350">
              <a:buFont typeface="+mj-lt"/>
              <a:buAutoNum type="arabicPeriod"/>
            </a:pPr>
            <a:endParaRPr lang="ru-RU" sz="1800" dirty="0"/>
          </a:p>
        </p:txBody>
      </p:sp>
      <p:sp>
        <p:nvSpPr>
          <p:cNvPr id="5" name="Заголовок 4">
            <a:extLst>
              <a:ext uri="{FF2B5EF4-FFF2-40B4-BE49-F238E27FC236}">
                <a16:creationId xmlns:a16="http://schemas.microsoft.com/office/drawing/2014/main" id="{EA40087D-C7B8-43D6-A1A9-6E5CF4D274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8157" y="1336371"/>
            <a:ext cx="8427684" cy="5340269"/>
          </a:xfrm>
        </p:spPr>
        <p:txBody>
          <a:bodyPr/>
          <a:lstStyle/>
          <a:p>
            <a:br>
              <a:rPr lang="en-US" sz="2000" b="0" i="0" dirty="0">
                <a:solidFill>
                  <a:srgbClr val="004BB4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sz="2000" b="0" i="0" dirty="0">
              <a:solidFill>
                <a:srgbClr val="004BB4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AE34E52F-4366-419B-B760-136BE729A61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949463" y="143720"/>
            <a:ext cx="1010012" cy="944607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BB33E13D-8011-47A3-BCC1-CB86D37C7B4B}"/>
              </a:ext>
            </a:extLst>
          </p:cNvPr>
          <p:cNvSpPr txBox="1"/>
          <p:nvPr/>
        </p:nvSpPr>
        <p:spPr>
          <a:xfrm>
            <a:off x="649995" y="2416092"/>
            <a:ext cx="7810959" cy="34163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2400" dirty="0">
                <a:solidFill>
                  <a:schemeClr val="bg2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Альфы - настоящие цифровые люди, которые, скорее всего, никогда не будут использовать кошельки, слушать радио, сдавать письменный экзамен, физически присутствовать на голосовании или устанавливать аналоговый будильник. Они растут, учась говорить и критически мыслить с помощью смартфонов, умных часов и беспроводных наушников в эпоху 5G, искусственного интеллекта, потоковой передачи и музыкального видео Baby </a:t>
            </a:r>
            <a:r>
              <a:rPr lang="ru-RU" sz="2400" dirty="0" err="1">
                <a:solidFill>
                  <a:schemeClr val="bg2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Shark</a:t>
            </a:r>
            <a:endParaRPr lang="ru-RU" sz="2400" dirty="0">
              <a:solidFill>
                <a:schemeClr val="bg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228277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" name="Google Shape;92;p13" descr="C:\Users\skorik\Desktop\флаеры. афишы и дерьмо\преза_2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231519" y="181359"/>
            <a:ext cx="6788803" cy="763864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93" name="Google Shape;93;p13"/>
          <p:cNvCxnSpPr/>
          <p:nvPr/>
        </p:nvCxnSpPr>
        <p:spPr>
          <a:xfrm>
            <a:off x="0" y="1193267"/>
            <a:ext cx="9144000" cy="0"/>
          </a:xfrm>
          <a:prstGeom prst="straightConnector1">
            <a:avLst/>
          </a:prstGeom>
          <a:noFill/>
          <a:ln w="9525" cap="flat" cmpd="sng">
            <a:solidFill>
              <a:srgbClr val="244061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94" name="Google Shape;94;p13"/>
          <p:cNvCxnSpPr/>
          <p:nvPr/>
        </p:nvCxnSpPr>
        <p:spPr>
          <a:xfrm>
            <a:off x="-1" y="1140797"/>
            <a:ext cx="9144001" cy="0"/>
          </a:xfrm>
          <a:prstGeom prst="straightConnector1">
            <a:avLst/>
          </a:prstGeom>
          <a:noFill/>
          <a:ln w="127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cxn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E14B1154-C066-4D39-8B18-6BA3FCB5BBC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5713" y="54025"/>
            <a:ext cx="852525" cy="1014487"/>
          </a:xfrm>
          <a:prstGeom prst="rect">
            <a:avLst/>
          </a:prstGeom>
        </p:spPr>
      </p:pic>
      <p:sp>
        <p:nvSpPr>
          <p:cNvPr id="7" name="Текст 6">
            <a:extLst>
              <a:ext uri="{FF2B5EF4-FFF2-40B4-BE49-F238E27FC236}">
                <a16:creationId xmlns:a16="http://schemas.microsoft.com/office/drawing/2014/main" id="{5AE02331-4195-45FF-BD04-EF68D0AD2FCB}"/>
              </a:ext>
            </a:extLst>
          </p:cNvPr>
          <p:cNvSpPr>
            <a:spLocks noGrp="1"/>
          </p:cNvSpPr>
          <p:nvPr>
            <p:ph type="body" idx="2"/>
          </p:nvPr>
        </p:nvSpPr>
        <p:spPr>
          <a:xfrm>
            <a:off x="223156" y="2029060"/>
            <a:ext cx="8700507" cy="4261572"/>
          </a:xfrm>
        </p:spPr>
        <p:txBody>
          <a:bodyPr/>
          <a:lstStyle/>
          <a:p>
            <a:pPr marL="565150" indent="-514350">
              <a:buFont typeface="+mj-lt"/>
              <a:buAutoNum type="arabicPeriod"/>
            </a:pPr>
            <a:endParaRPr lang="ru-RU" sz="18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565150" indent="-514350">
              <a:buFont typeface="+mj-lt"/>
              <a:buAutoNum type="arabicPeriod"/>
            </a:pPr>
            <a:endParaRPr lang="ru-RU" sz="1800" dirty="0"/>
          </a:p>
        </p:txBody>
      </p:sp>
      <p:sp>
        <p:nvSpPr>
          <p:cNvPr id="5" name="Заголовок 4">
            <a:extLst>
              <a:ext uri="{FF2B5EF4-FFF2-40B4-BE49-F238E27FC236}">
                <a16:creationId xmlns:a16="http://schemas.microsoft.com/office/drawing/2014/main" id="{EA40087D-C7B8-43D6-A1A9-6E5CF4D274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1120" y="1457559"/>
            <a:ext cx="8229600" cy="4833071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AE34E52F-4366-419B-B760-136BE729A61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949463" y="143720"/>
            <a:ext cx="1010012" cy="944607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EA0CFD93-435B-46E4-BEEA-98FCAF03809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43493" y="1418550"/>
            <a:ext cx="8297228" cy="4098672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A4CE78AF-4916-49E7-8B3E-48866D086C6F}"/>
              </a:ext>
            </a:extLst>
          </p:cNvPr>
          <p:cNvSpPr txBox="1"/>
          <p:nvPr/>
        </p:nvSpPr>
        <p:spPr>
          <a:xfrm>
            <a:off x="1231519" y="5780946"/>
            <a:ext cx="721504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UNDERSTANDING GENERATION ALPHA</a:t>
            </a:r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», 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Published by</a:t>
            </a:r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McCrindle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Research Pty Ltd</a:t>
            </a:r>
            <a:endParaRPr lang="ru-RU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2802738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" name="Google Shape;92;p13" descr="C:\Users\skorik\Desktop\флаеры. афишы и дерьмо\преза_2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231519" y="181359"/>
            <a:ext cx="6788803" cy="763864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93" name="Google Shape;93;p13"/>
          <p:cNvCxnSpPr/>
          <p:nvPr/>
        </p:nvCxnSpPr>
        <p:spPr>
          <a:xfrm>
            <a:off x="0" y="1193267"/>
            <a:ext cx="9144000" cy="0"/>
          </a:xfrm>
          <a:prstGeom prst="straightConnector1">
            <a:avLst/>
          </a:prstGeom>
          <a:noFill/>
          <a:ln w="9525" cap="flat" cmpd="sng">
            <a:solidFill>
              <a:srgbClr val="244061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94" name="Google Shape;94;p13"/>
          <p:cNvCxnSpPr/>
          <p:nvPr/>
        </p:nvCxnSpPr>
        <p:spPr>
          <a:xfrm>
            <a:off x="-1" y="1140797"/>
            <a:ext cx="9144001" cy="0"/>
          </a:xfrm>
          <a:prstGeom prst="straightConnector1">
            <a:avLst/>
          </a:prstGeom>
          <a:noFill/>
          <a:ln w="127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cxn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E14B1154-C066-4D39-8B18-6BA3FCB5BBC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5713" y="54025"/>
            <a:ext cx="852525" cy="1014487"/>
          </a:xfrm>
          <a:prstGeom prst="rect">
            <a:avLst/>
          </a:prstGeom>
        </p:spPr>
      </p:pic>
      <p:sp>
        <p:nvSpPr>
          <p:cNvPr id="7" name="Текст 6">
            <a:extLst>
              <a:ext uri="{FF2B5EF4-FFF2-40B4-BE49-F238E27FC236}">
                <a16:creationId xmlns:a16="http://schemas.microsoft.com/office/drawing/2014/main" id="{5AE02331-4195-45FF-BD04-EF68D0AD2FCB}"/>
              </a:ext>
            </a:extLst>
          </p:cNvPr>
          <p:cNvSpPr>
            <a:spLocks noGrp="1"/>
          </p:cNvSpPr>
          <p:nvPr>
            <p:ph type="body" idx="2"/>
          </p:nvPr>
        </p:nvSpPr>
        <p:spPr>
          <a:xfrm>
            <a:off x="495759" y="4382842"/>
            <a:ext cx="8427904" cy="1686979"/>
          </a:xfrm>
        </p:spPr>
        <p:txBody>
          <a:bodyPr/>
          <a:lstStyle/>
          <a:p>
            <a:pPr marL="50800" indent="0" algn="ctr">
              <a:buNone/>
            </a:pPr>
            <a:r>
              <a:rPr lang="ru-RU" sz="2000" dirty="0">
                <a:solidFill>
                  <a:schemeClr val="bg2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Международная классификация болезней (МКБ-11) была представлена на 144-м заседании Исполнительного комитета в январе 2019 г. и одобрена 72-й сессией Всемирной ассамблеи здравоохранения (ВАЗ) в мае 2019 г. Переход на новый классификатор рекомендован ВОЗ с января 1 августа 2022 года переходный период продлен до 2027 года</a:t>
            </a:r>
            <a:endParaRPr lang="ru-RU" sz="2000" dirty="0">
              <a:solidFill>
                <a:schemeClr val="bg2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Заголовок 4">
            <a:extLst>
              <a:ext uri="{FF2B5EF4-FFF2-40B4-BE49-F238E27FC236}">
                <a16:creationId xmlns:a16="http://schemas.microsoft.com/office/drawing/2014/main" id="{EA40087D-C7B8-43D6-A1A9-6E5CF4D274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30191" y="1740649"/>
            <a:ext cx="4990653" cy="2330029"/>
          </a:xfrm>
        </p:spPr>
        <p:txBody>
          <a:bodyPr/>
          <a:lstStyle/>
          <a:p>
            <a:pPr algn="l"/>
            <a:r>
              <a:rPr lang="ru-RU" sz="2400" dirty="0">
                <a:solidFill>
                  <a:schemeClr val="bg2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Всемирная организация здравоохранения включила в новый классификатор МКБ-11 зависимость от компьютерных и видеоигр (6C51).</a:t>
            </a:r>
            <a:b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</a:br>
            <a:endParaRPr lang="ru-RU" sz="1800" dirty="0">
              <a:solidFill>
                <a:schemeClr val="bg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AE34E52F-4366-419B-B760-136BE729A61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949463" y="143720"/>
            <a:ext cx="1010012" cy="944607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30D47F1A-21A2-46A1-8B17-3C6C112A5FE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68598" y="1428484"/>
            <a:ext cx="3416152" cy="24069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730926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" name="Google Shape;92;p13" descr="C:\Users\skorik\Desktop\флаеры. афишы и дерьмо\преза_2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231519" y="181359"/>
            <a:ext cx="6788803" cy="763864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93" name="Google Shape;93;p13"/>
          <p:cNvCxnSpPr/>
          <p:nvPr/>
        </p:nvCxnSpPr>
        <p:spPr>
          <a:xfrm>
            <a:off x="0" y="1193267"/>
            <a:ext cx="9144000" cy="0"/>
          </a:xfrm>
          <a:prstGeom prst="straightConnector1">
            <a:avLst/>
          </a:prstGeom>
          <a:noFill/>
          <a:ln w="9525" cap="flat" cmpd="sng">
            <a:solidFill>
              <a:srgbClr val="244061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94" name="Google Shape;94;p13"/>
          <p:cNvCxnSpPr/>
          <p:nvPr/>
        </p:nvCxnSpPr>
        <p:spPr>
          <a:xfrm>
            <a:off x="-1" y="1140797"/>
            <a:ext cx="9144001" cy="0"/>
          </a:xfrm>
          <a:prstGeom prst="straightConnector1">
            <a:avLst/>
          </a:prstGeom>
          <a:noFill/>
          <a:ln w="127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cxn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E14B1154-C066-4D39-8B18-6BA3FCB5BBC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5713" y="54025"/>
            <a:ext cx="852525" cy="1014487"/>
          </a:xfrm>
          <a:prstGeom prst="rect">
            <a:avLst/>
          </a:prstGeom>
        </p:spPr>
      </p:pic>
      <p:sp>
        <p:nvSpPr>
          <p:cNvPr id="7" name="Текст 6">
            <a:extLst>
              <a:ext uri="{FF2B5EF4-FFF2-40B4-BE49-F238E27FC236}">
                <a16:creationId xmlns:a16="http://schemas.microsoft.com/office/drawing/2014/main" id="{5AE02331-4195-45FF-BD04-EF68D0AD2FCB}"/>
              </a:ext>
            </a:extLst>
          </p:cNvPr>
          <p:cNvSpPr>
            <a:spLocks noGrp="1"/>
          </p:cNvSpPr>
          <p:nvPr>
            <p:ph type="body" idx="2"/>
          </p:nvPr>
        </p:nvSpPr>
        <p:spPr>
          <a:xfrm>
            <a:off x="223156" y="2029060"/>
            <a:ext cx="8700507" cy="4261572"/>
          </a:xfrm>
        </p:spPr>
        <p:txBody>
          <a:bodyPr/>
          <a:lstStyle/>
          <a:p>
            <a:pPr marL="565150" indent="-514350">
              <a:buFont typeface="+mj-lt"/>
              <a:buAutoNum type="arabicPeriod"/>
            </a:pPr>
            <a:endParaRPr lang="ru-RU" sz="18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565150" indent="-514350">
              <a:buFont typeface="+mj-lt"/>
              <a:buAutoNum type="arabicPeriod"/>
            </a:pPr>
            <a:endParaRPr lang="ru-RU" sz="1800" dirty="0"/>
          </a:p>
        </p:txBody>
      </p:sp>
      <p:sp>
        <p:nvSpPr>
          <p:cNvPr id="5" name="Заголовок 4">
            <a:extLst>
              <a:ext uri="{FF2B5EF4-FFF2-40B4-BE49-F238E27FC236}">
                <a16:creationId xmlns:a16="http://schemas.microsoft.com/office/drawing/2014/main" id="{EA40087D-C7B8-43D6-A1A9-6E5CF4D274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24169" y="945223"/>
            <a:ext cx="5596675" cy="3710081"/>
          </a:xfrm>
        </p:spPr>
        <p:txBody>
          <a:bodyPr/>
          <a:lstStyle/>
          <a:p>
            <a:r>
              <a:rPr lang="ru-RU" sz="2000" dirty="0">
                <a:solidFill>
                  <a:schemeClr val="bg2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В нашем исследовании «Интернет-зависимость поколения Альфа», которое проводилось онлайн (февраль-август 2021 г.), приняли участие 128 родителей 67 мальчиков и девочек в возрасте от 1 до 11 лет</a:t>
            </a:r>
            <a:endParaRPr lang="ru-RU" sz="2000" dirty="0">
              <a:solidFill>
                <a:schemeClr val="bg2"/>
              </a:solidFill>
            </a:endParaRP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AE34E52F-4366-419B-B760-136BE729A61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949463" y="143720"/>
            <a:ext cx="1010012" cy="944607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BDF47DBC-1910-429D-BE89-03C6E62E113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05712" y="1936611"/>
            <a:ext cx="3101013" cy="1961391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E200338F-9D0E-4E8B-9317-66A612CEF713}"/>
              </a:ext>
            </a:extLst>
          </p:cNvPr>
          <p:cNvSpPr txBox="1"/>
          <p:nvPr/>
        </p:nvSpPr>
        <p:spPr>
          <a:xfrm>
            <a:off x="383842" y="4608462"/>
            <a:ext cx="8376314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br>
              <a:rPr lang="ru-RU" sz="1400" dirty="0">
                <a:solidFill>
                  <a:schemeClr val="bg2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</a:br>
            <a:br>
              <a:rPr lang="ru-RU" sz="1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ru-RU" dirty="0"/>
          </a:p>
        </p:txBody>
      </p:sp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064B2B02-AFD3-46C6-BD76-BE247A5E333E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27113" y="3990451"/>
            <a:ext cx="8033043" cy="26435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986428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" name="Google Shape;92;p13" descr="C:\Users\skorik\Desktop\флаеры. афишы и дерьмо\преза_2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231519" y="181359"/>
            <a:ext cx="6788803" cy="763864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93" name="Google Shape;93;p13"/>
          <p:cNvCxnSpPr/>
          <p:nvPr/>
        </p:nvCxnSpPr>
        <p:spPr>
          <a:xfrm>
            <a:off x="0" y="1193267"/>
            <a:ext cx="9144000" cy="0"/>
          </a:xfrm>
          <a:prstGeom prst="straightConnector1">
            <a:avLst/>
          </a:prstGeom>
          <a:noFill/>
          <a:ln w="9525" cap="flat" cmpd="sng">
            <a:solidFill>
              <a:srgbClr val="244061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94" name="Google Shape;94;p13"/>
          <p:cNvCxnSpPr/>
          <p:nvPr/>
        </p:nvCxnSpPr>
        <p:spPr>
          <a:xfrm>
            <a:off x="-1" y="1140797"/>
            <a:ext cx="9144001" cy="0"/>
          </a:xfrm>
          <a:prstGeom prst="straightConnector1">
            <a:avLst/>
          </a:prstGeom>
          <a:noFill/>
          <a:ln w="127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cxn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E14B1154-C066-4D39-8B18-6BA3FCB5BBC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5713" y="54025"/>
            <a:ext cx="852525" cy="1014487"/>
          </a:xfrm>
          <a:prstGeom prst="rect">
            <a:avLst/>
          </a:prstGeom>
        </p:spPr>
      </p:pic>
      <p:sp>
        <p:nvSpPr>
          <p:cNvPr id="7" name="Текст 6">
            <a:extLst>
              <a:ext uri="{FF2B5EF4-FFF2-40B4-BE49-F238E27FC236}">
                <a16:creationId xmlns:a16="http://schemas.microsoft.com/office/drawing/2014/main" id="{5AE02331-4195-45FF-BD04-EF68D0AD2FCB}"/>
              </a:ext>
            </a:extLst>
          </p:cNvPr>
          <p:cNvSpPr>
            <a:spLocks noGrp="1"/>
          </p:cNvSpPr>
          <p:nvPr>
            <p:ph type="body" idx="2"/>
          </p:nvPr>
        </p:nvSpPr>
        <p:spPr>
          <a:xfrm>
            <a:off x="223156" y="2029060"/>
            <a:ext cx="8700507" cy="4261572"/>
          </a:xfrm>
        </p:spPr>
        <p:txBody>
          <a:bodyPr/>
          <a:lstStyle/>
          <a:p>
            <a:pPr marL="565150" indent="-514350">
              <a:buFont typeface="+mj-lt"/>
              <a:buAutoNum type="arabicPeriod"/>
            </a:pPr>
            <a:endParaRPr lang="ru-RU" sz="18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565150" indent="-514350">
              <a:buFont typeface="+mj-lt"/>
              <a:buAutoNum type="arabicPeriod"/>
            </a:pPr>
            <a:endParaRPr lang="ru-RU" sz="1800" dirty="0"/>
          </a:p>
        </p:txBody>
      </p:sp>
      <p:sp>
        <p:nvSpPr>
          <p:cNvPr id="5" name="Заголовок 4">
            <a:extLst>
              <a:ext uri="{FF2B5EF4-FFF2-40B4-BE49-F238E27FC236}">
                <a16:creationId xmlns:a16="http://schemas.microsoft.com/office/drawing/2014/main" id="{EA40087D-C7B8-43D6-A1A9-6E5CF4D274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550306"/>
            <a:ext cx="8700506" cy="5219080"/>
          </a:xfrm>
        </p:spPr>
        <p:txBody>
          <a:bodyPr/>
          <a:lstStyle/>
          <a:p>
            <a:pPr marL="450215" indent="450215" algn="l"/>
            <a:br>
              <a:rPr lang="en-US" sz="1000" b="0" i="0" dirty="0">
                <a:solidFill>
                  <a:srgbClr val="000000"/>
                </a:solidFill>
                <a:effectLst/>
                <a:latin typeface="Helvetica Neue"/>
              </a:rPr>
            </a:br>
            <a:br>
              <a:rPr lang="ru-RU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ru-RU" sz="2000" dirty="0"/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AE34E52F-4366-419B-B760-136BE729A61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949463" y="143720"/>
            <a:ext cx="1010012" cy="944607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31E418A5-5D72-424F-94FA-F6915D8FF6F0}"/>
              </a:ext>
            </a:extLst>
          </p:cNvPr>
          <p:cNvSpPr txBox="1"/>
          <p:nvPr/>
        </p:nvSpPr>
        <p:spPr>
          <a:xfrm>
            <a:off x="-1" y="1627510"/>
            <a:ext cx="8813495" cy="29510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450215" algn="just">
              <a:lnSpc>
                <a:spcPct val="150000"/>
              </a:lnSpc>
            </a:pPr>
            <a:r>
              <a:rPr lang="ru-RU" sz="1800" b="1" dirty="0">
                <a:solidFill>
                  <a:schemeClr val="bg2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За границы нормального поведения попали 61,72%  – 79 ребенка. Девочек 30, что составляет 49,18% от и   49 мальчиков, что составляет 73,13%. В диапазон 50–79 вошли 71 ребенок (55,47%). Из них 29 девочки (47,54%) и 42 мальчика (62,69%). Для этих детей необходимо учитывать серьезное влияние Интернета на жизнь ребенка. В диапазон выше 80 попали 8 детей (28,57%), из них 1 девочка (1,64%) и 7 мальчиков (10,45%). Для этих детей, характерна с высокой долей вероятности Интернет-зависимость и им необходима помощь специалиста.</a:t>
            </a:r>
          </a:p>
        </p:txBody>
      </p:sp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4BD8B2B5-B876-411E-9F70-F27951BCBB2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28811" y="4578574"/>
            <a:ext cx="7998244" cy="19329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337860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" name="Google Shape;92;p13" descr="C:\Users\skorik\Desktop\флаеры. афишы и дерьмо\преза_2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231519" y="181359"/>
            <a:ext cx="6788803" cy="763864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93" name="Google Shape;93;p13"/>
          <p:cNvCxnSpPr/>
          <p:nvPr/>
        </p:nvCxnSpPr>
        <p:spPr>
          <a:xfrm>
            <a:off x="0" y="1193267"/>
            <a:ext cx="9144000" cy="0"/>
          </a:xfrm>
          <a:prstGeom prst="straightConnector1">
            <a:avLst/>
          </a:prstGeom>
          <a:noFill/>
          <a:ln w="9525" cap="flat" cmpd="sng">
            <a:solidFill>
              <a:srgbClr val="244061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94" name="Google Shape;94;p13"/>
          <p:cNvCxnSpPr/>
          <p:nvPr/>
        </p:nvCxnSpPr>
        <p:spPr>
          <a:xfrm>
            <a:off x="-1" y="1140797"/>
            <a:ext cx="9144001" cy="0"/>
          </a:xfrm>
          <a:prstGeom prst="straightConnector1">
            <a:avLst/>
          </a:prstGeom>
          <a:noFill/>
          <a:ln w="127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cxn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E14B1154-C066-4D39-8B18-6BA3FCB5BBC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5713" y="54025"/>
            <a:ext cx="852525" cy="1014487"/>
          </a:xfrm>
          <a:prstGeom prst="rect">
            <a:avLst/>
          </a:prstGeom>
        </p:spPr>
      </p:pic>
      <p:sp>
        <p:nvSpPr>
          <p:cNvPr id="7" name="Текст 6">
            <a:extLst>
              <a:ext uri="{FF2B5EF4-FFF2-40B4-BE49-F238E27FC236}">
                <a16:creationId xmlns:a16="http://schemas.microsoft.com/office/drawing/2014/main" id="{5AE02331-4195-45FF-BD04-EF68D0AD2FCB}"/>
              </a:ext>
            </a:extLst>
          </p:cNvPr>
          <p:cNvSpPr>
            <a:spLocks noGrp="1"/>
          </p:cNvSpPr>
          <p:nvPr>
            <p:ph type="body" idx="2"/>
          </p:nvPr>
        </p:nvSpPr>
        <p:spPr>
          <a:xfrm>
            <a:off x="223156" y="1283901"/>
            <a:ext cx="8700507" cy="1038060"/>
          </a:xfrm>
        </p:spPr>
        <p:txBody>
          <a:bodyPr/>
          <a:lstStyle/>
          <a:p>
            <a:pPr indent="0" algn="just">
              <a:buNone/>
            </a:pPr>
            <a:endParaRPr lang="ru-RU" sz="2000" dirty="0">
              <a:solidFill>
                <a:schemeClr val="bg2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Заголовок 4">
            <a:extLst>
              <a:ext uri="{FF2B5EF4-FFF2-40B4-BE49-F238E27FC236}">
                <a16:creationId xmlns:a16="http://schemas.microsoft.com/office/drawing/2014/main" id="{EA40087D-C7B8-43D6-A1A9-6E5CF4D274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213083"/>
            <a:ext cx="8700506" cy="5556303"/>
          </a:xfrm>
        </p:spPr>
        <p:txBody>
          <a:bodyPr/>
          <a:lstStyle/>
          <a:p>
            <a:pPr marL="450215" indent="450215" algn="l"/>
            <a:br>
              <a:rPr lang="en-US" sz="1800" b="0" i="0" dirty="0">
                <a:solidFill>
                  <a:schemeClr val="bg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ru-RU" sz="1800" dirty="0">
                <a:solidFill>
                  <a:schemeClr val="bg2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ru-RU" sz="1800" dirty="0">
              <a:solidFill>
                <a:schemeClr val="bg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AE34E52F-4366-419B-B760-136BE729A61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949463" y="143720"/>
            <a:ext cx="1010012" cy="944607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4FEEB18F-60D6-44E7-963E-7FD3DC198D1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19489" y="1446738"/>
            <a:ext cx="8381017" cy="2332047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15C5BB50-8ACB-4844-B45E-14154F1E1029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90364" y="3905384"/>
            <a:ext cx="8310142" cy="23320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0400237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1733</TotalTime>
  <Words>1015</Words>
  <Application>Microsoft Office PowerPoint</Application>
  <PresentationFormat>Экран (4:3)</PresentationFormat>
  <Paragraphs>72</Paragraphs>
  <Slides>21</Slides>
  <Notes>21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9" baseType="lpstr">
      <vt:lpstr>Aharoni</vt:lpstr>
      <vt:lpstr>Arial</vt:lpstr>
      <vt:lpstr>Arial Narrow</vt:lpstr>
      <vt:lpstr>Calibri</vt:lpstr>
      <vt:lpstr>Helvetica Neue</vt:lpstr>
      <vt:lpstr>Open Sans</vt:lpstr>
      <vt:lpstr>Times New Roman</vt:lpstr>
      <vt:lpstr>Тема Office</vt:lpstr>
      <vt:lpstr>Презентация PowerPoint</vt:lpstr>
      <vt:lpstr>Новый культурно-психологический феномен — цифровое детство определяется особой социальной ситуацией развития современного ребенка, изменя­ющей формы его взаимодействия с внешним миром, формируют новые ценности и социальные практики, а также оказывает влияние на личностное и когнитивное развитие детей и подростков. Технологии развиваются быстро, как и новые поколения, недавно все были увлечены первыми цифровыми детьми Z, но австралийский демограф и исследователь Марк Мак-Криндл ввел название нового поколения </vt:lpstr>
      <vt:lpstr>Использование греческого алфавита вместо латинского оправдано. Пройдя путь через поколения X, Y и Z, появилась новая когорта - Поколение Альфа - не возврат к старому, а начало чего-то нового. Определения поколений наиболее полезны, когда они охватывают определенный возрастной диапазон и, таким образом, позволяют проводить значимые сравнения между поколениями.  Вот почему каждое из поколений сегодня охватывает 15 лет, включая Поколение Y (миллениумы), родившиеся с 1980 по 1994 год; Поколение Z с 1995 по 2009 год и поколение Alpha с 2010 по 2024 год. Отсюда следует, что поколение Beta будет рождаться с 2025 по 2039 год.</vt:lpstr>
      <vt:lpstr> </vt:lpstr>
      <vt:lpstr>Презентация PowerPoint</vt:lpstr>
      <vt:lpstr>Всемирная организация здравоохранения включила в новый классификатор МКБ-11 зависимость от компьютерных и видеоигр (6C51). </vt:lpstr>
      <vt:lpstr>В нашем исследовании «Интернет-зависимость поколения Альфа», которое проводилось онлайн (февраль-август 2021 г.), приняли участие 128 родителей 67 мальчиков и девочек в возрасте от 1 до 11 лет</vt:lpstr>
      <vt:lpstr>  </vt:lpstr>
      <vt:lpstr>  </vt:lpstr>
      <vt:lpstr>  </vt:lpstr>
      <vt:lpstr>  </vt:lpstr>
      <vt:lpstr>  </vt:lpstr>
      <vt:lpstr>  </vt:lpstr>
      <vt:lpstr>  </vt:lpstr>
      <vt:lpstr>  </vt:lpstr>
      <vt:lpstr>  </vt:lpstr>
      <vt:lpstr>  </vt:lpstr>
      <vt:lpstr>  </vt:lpstr>
      <vt:lpstr>  </vt:lpstr>
      <vt:lpstr>  </vt:lpstr>
      <vt:lpstr> 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DOlegV</dc:creator>
  <cp:lastModifiedBy>Elena Diadichenko</cp:lastModifiedBy>
  <cp:revision>265</cp:revision>
  <dcterms:modified xsi:type="dcterms:W3CDTF">2021-09-29T23:00:20Z</dcterms:modified>
</cp:coreProperties>
</file>